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theme/theme2.xml" ContentType="application/vnd.openxmlformats-officedocument.theme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>
  <p:sldMasterIdLst>
    <p:sldMasterId id="2147483648" r:id="rId1"/>
    <p:sldMasterId id="2147483701" r:id="rId2"/>
    <p:sldMasterId id="2147483750" r:id="rId3"/>
  </p:sldMasterIdLst>
  <p:notesMasterIdLst>
    <p:notesMasterId r:id="rId74"/>
  </p:notesMasterIdLst>
  <p:handoutMasterIdLst>
    <p:handoutMasterId r:id="rId75"/>
  </p:handoutMasterIdLst>
  <p:sldIdLst>
    <p:sldId id="469" r:id="rId4"/>
    <p:sldId id="501" r:id="rId5"/>
    <p:sldId id="405" r:id="rId6"/>
    <p:sldId id="397" r:id="rId7"/>
    <p:sldId id="466" r:id="rId8"/>
    <p:sldId id="293" r:id="rId9"/>
    <p:sldId id="470" r:id="rId10"/>
    <p:sldId id="472" r:id="rId11"/>
    <p:sldId id="473" r:id="rId12"/>
    <p:sldId id="351" r:id="rId13"/>
    <p:sldId id="460" r:id="rId14"/>
    <p:sldId id="461" r:id="rId15"/>
    <p:sldId id="386" r:id="rId16"/>
    <p:sldId id="402" r:id="rId17"/>
    <p:sldId id="387" r:id="rId18"/>
    <p:sldId id="403" r:id="rId19"/>
    <p:sldId id="388" r:id="rId20"/>
    <p:sldId id="404" r:id="rId21"/>
    <p:sldId id="389" r:id="rId22"/>
    <p:sldId id="352" r:id="rId23"/>
    <p:sldId id="444" r:id="rId24"/>
    <p:sldId id="369" r:id="rId25"/>
    <p:sldId id="467" r:id="rId26"/>
    <p:sldId id="430" r:id="rId27"/>
    <p:sldId id="445" r:id="rId28"/>
    <p:sldId id="375" r:id="rId29"/>
    <p:sldId id="423" r:id="rId30"/>
    <p:sldId id="399" r:id="rId31"/>
    <p:sldId id="478" r:id="rId32"/>
    <p:sldId id="479" r:id="rId33"/>
    <p:sldId id="480" r:id="rId34"/>
    <p:sldId id="502" r:id="rId35"/>
    <p:sldId id="474" r:id="rId36"/>
    <p:sldId id="481" r:id="rId37"/>
    <p:sldId id="482" r:id="rId38"/>
    <p:sldId id="483" r:id="rId39"/>
    <p:sldId id="418" r:id="rId40"/>
    <p:sldId id="448" r:id="rId41"/>
    <p:sldId id="450" r:id="rId42"/>
    <p:sldId id="384" r:id="rId43"/>
    <p:sldId id="426" r:id="rId44"/>
    <p:sldId id="451" r:id="rId45"/>
    <p:sldId id="455" r:id="rId46"/>
    <p:sldId id="453" r:id="rId47"/>
    <p:sldId id="393" r:id="rId48"/>
    <p:sldId id="456" r:id="rId49"/>
    <p:sldId id="457" r:id="rId50"/>
    <p:sldId id="409" r:id="rId51"/>
    <p:sldId id="367" r:id="rId52"/>
    <p:sldId id="268" r:id="rId53"/>
    <p:sldId id="368" r:id="rId54"/>
    <p:sldId id="410" r:id="rId55"/>
    <p:sldId id="464" r:id="rId56"/>
    <p:sldId id="454" r:id="rId57"/>
    <p:sldId id="487" r:id="rId58"/>
    <p:sldId id="459" r:id="rId59"/>
    <p:sldId id="488" r:id="rId60"/>
    <p:sldId id="366" r:id="rId61"/>
    <p:sldId id="489" r:id="rId62"/>
    <p:sldId id="499" r:id="rId63"/>
    <p:sldId id="490" r:id="rId64"/>
    <p:sldId id="491" r:id="rId65"/>
    <p:sldId id="500" r:id="rId66"/>
    <p:sldId id="492" r:id="rId67"/>
    <p:sldId id="493" r:id="rId68"/>
    <p:sldId id="494" r:id="rId69"/>
    <p:sldId id="495" r:id="rId70"/>
    <p:sldId id="496" r:id="rId71"/>
    <p:sldId id="497" r:id="rId72"/>
    <p:sldId id="498" r:id="rId73"/>
  </p:sldIdLst>
  <p:sldSz cx="12192000" cy="6858000"/>
  <p:notesSz cx="6858000" cy="9144000"/>
  <p:embeddedFontLst>
    <p:embeddedFont>
      <p:font typeface="Titillium" pitchFamily="50" charset="0"/>
      <p:regular r:id="rId76"/>
    </p:embeddedFont>
    <p:embeddedFont>
      <p:font typeface="Calibri" pitchFamily="34" charset="0"/>
      <p:regular r:id="rId77"/>
      <p:bold r:id="rId78"/>
      <p:italic r:id="rId79"/>
      <p:boldItalic r:id="rId80"/>
    </p:embeddedFont>
    <p:embeddedFont>
      <p:font typeface="Segoe UI" pitchFamily="34" charset="0"/>
      <p:regular r:id="rId81"/>
      <p:bold r:id="rId82"/>
      <p:italic r:id="rId83"/>
      <p:boldItalic r:id="rId84"/>
    </p:embeddedFont>
    <p:embeddedFont>
      <p:font typeface="Open Sans" pitchFamily="34" charset="0"/>
      <p:regular r:id="rId85"/>
      <p:bold r:id="rId86"/>
      <p:italic r:id="rId87"/>
      <p:boldItalic r:id="rId88"/>
    </p:embeddedFont>
    <p:embeddedFont>
      <p:font typeface="Helvetica" pitchFamily="34" charset="0"/>
      <p:regular r:id="rId89"/>
      <p:bold r:id="rId90"/>
      <p:italic r:id="rId91"/>
      <p:boldItalic r:id="rId92"/>
    </p:embeddedFont>
    <p:embeddedFont>
      <p:font typeface="Montserrat" pitchFamily="2" charset="0"/>
      <p:regular r:id="rId93"/>
      <p:bold r:id="rId94"/>
      <p:italic r:id="rId9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CBEB4"/>
    <a:srgbClr val="2B2B2B"/>
    <a:srgbClr val="9BDB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FBB529E-2E0A-4D9F-BBE7-FEED4B6DC354}" v="2" dt="2019-03-28T14:28:31.560"/>
    <p1510:client id="{E47F6EB4-F94B-6E04-4503-2E80A815DD86}" v="43" dt="2019-03-28T18:11:01.86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26" autoAdjust="0"/>
    <p:restoredTop sz="94660"/>
  </p:normalViewPr>
  <p:slideViewPr>
    <p:cSldViewPr snapToGrid="0">
      <p:cViewPr>
        <p:scale>
          <a:sx n="88" d="100"/>
          <a:sy n="88" d="100"/>
        </p:scale>
        <p:origin x="-432" y="-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-3528" y="-557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76" Type="http://schemas.openxmlformats.org/officeDocument/2006/relationships/font" Target="fonts/font1.fntdata"/><Relationship Id="rId84" Type="http://schemas.openxmlformats.org/officeDocument/2006/relationships/font" Target="fonts/font9.fntdata"/><Relationship Id="rId89" Type="http://schemas.openxmlformats.org/officeDocument/2006/relationships/font" Target="fonts/font14.fntdata"/><Relationship Id="rId97" Type="http://schemas.openxmlformats.org/officeDocument/2006/relationships/viewProps" Target="viewProps.xml"/><Relationship Id="rId104" Type="http://schemas.microsoft.com/office/2016/11/relationships/changesInfo" Target="changesInfos/changesInfo1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92" Type="http://schemas.openxmlformats.org/officeDocument/2006/relationships/font" Target="fonts/font17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slide" Target="slides/slide63.xml"/><Relationship Id="rId74" Type="http://schemas.openxmlformats.org/officeDocument/2006/relationships/notesMaster" Target="notesMasters/notesMaster1.xml"/><Relationship Id="rId79" Type="http://schemas.openxmlformats.org/officeDocument/2006/relationships/font" Target="fonts/font4.fntdata"/><Relationship Id="rId87" Type="http://schemas.openxmlformats.org/officeDocument/2006/relationships/font" Target="fonts/font12.fntdata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82" Type="http://schemas.openxmlformats.org/officeDocument/2006/relationships/font" Target="fonts/font7.fntdata"/><Relationship Id="rId90" Type="http://schemas.openxmlformats.org/officeDocument/2006/relationships/font" Target="fonts/font15.fntdata"/><Relationship Id="rId95" Type="http://schemas.openxmlformats.org/officeDocument/2006/relationships/font" Target="fonts/font20.fntdata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77" Type="http://schemas.openxmlformats.org/officeDocument/2006/relationships/font" Target="fonts/font2.fntdata"/><Relationship Id="rId105" Type="http://schemas.microsoft.com/office/2015/10/relationships/revisionInfo" Target="revisionInfo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80" Type="http://schemas.openxmlformats.org/officeDocument/2006/relationships/font" Target="fonts/font5.fntdata"/><Relationship Id="rId85" Type="http://schemas.openxmlformats.org/officeDocument/2006/relationships/font" Target="fonts/font10.fntdata"/><Relationship Id="rId93" Type="http://schemas.openxmlformats.org/officeDocument/2006/relationships/font" Target="fonts/font18.fntdata"/><Relationship Id="rId98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handoutMaster" Target="handoutMasters/handoutMaster1.xml"/><Relationship Id="rId83" Type="http://schemas.openxmlformats.org/officeDocument/2006/relationships/font" Target="fonts/font8.fntdata"/><Relationship Id="rId88" Type="http://schemas.openxmlformats.org/officeDocument/2006/relationships/font" Target="fonts/font13.fntdata"/><Relationship Id="rId91" Type="http://schemas.openxmlformats.org/officeDocument/2006/relationships/font" Target="fonts/font16.fntdata"/><Relationship Id="rId9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font" Target="fonts/font3.fntdata"/><Relationship Id="rId81" Type="http://schemas.openxmlformats.org/officeDocument/2006/relationships/font" Target="fonts/font6.fntdata"/><Relationship Id="rId86" Type="http://schemas.openxmlformats.org/officeDocument/2006/relationships/font" Target="fonts/font11.fntdata"/><Relationship Id="rId94" Type="http://schemas.openxmlformats.org/officeDocument/2006/relationships/font" Target="fonts/font19.fntdata"/><Relationship Id="rId99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lacin, Valentina" userId="S::vpalacin@deloitte.com::8016396c-b0f2-4e9b-bb2d-90a46087f482" providerId="AD" clId="Web-{E47F6EB4-F94B-6E04-4503-2E80A815DD86}"/>
    <pc:docChg chg="addSld delSld modSld sldOrd">
      <pc:chgData name="Palacin, Valentina" userId="S::vpalacin@deloitte.com::8016396c-b0f2-4e9b-bb2d-90a46087f482" providerId="AD" clId="Web-{E47F6EB4-F94B-6E04-4503-2E80A815DD86}" dt="2019-03-28T18:11:42.456" v="867" actId="20577"/>
      <pc:docMkLst>
        <pc:docMk/>
      </pc:docMkLst>
      <pc:sldChg chg="modSp addAnim delAnim">
        <pc:chgData name="Palacin, Valentina" userId="S::vpalacin@deloitte.com::8016396c-b0f2-4e9b-bb2d-90a46087f482" providerId="AD" clId="Web-{E47F6EB4-F94B-6E04-4503-2E80A815DD86}" dt="2019-03-28T18:11:40.988" v="864" actId="20577"/>
        <pc:sldMkLst>
          <pc:docMk/>
          <pc:sldMk cId="418003882" sldId="265"/>
        </pc:sldMkLst>
        <pc:spChg chg="mod">
          <ac:chgData name="Palacin, Valentina" userId="S::vpalacin@deloitte.com::8016396c-b0f2-4e9b-bb2d-90a46087f482" providerId="AD" clId="Web-{E47F6EB4-F94B-6E04-4503-2E80A815DD86}" dt="2019-03-28T18:11:25.863" v="832" actId="20577"/>
          <ac:spMkLst>
            <pc:docMk/>
            <pc:sldMk cId="418003882" sldId="265"/>
            <ac:spMk id="4" creationId="{00000000-0000-0000-0000-000000000000}"/>
          </ac:spMkLst>
        </pc:spChg>
        <pc:spChg chg="mod">
          <ac:chgData name="Palacin, Valentina" userId="S::vpalacin@deloitte.com::8016396c-b0f2-4e9b-bb2d-90a46087f482" providerId="AD" clId="Web-{E47F6EB4-F94B-6E04-4503-2E80A815DD86}" dt="2019-03-28T18:11:40.988" v="864" actId="20577"/>
          <ac:spMkLst>
            <pc:docMk/>
            <pc:sldMk cId="418003882" sldId="265"/>
            <ac:spMk id="17" creationId="{00000000-0000-0000-0000-000000000000}"/>
          </ac:spMkLst>
        </pc:spChg>
        <pc:spChg chg="mod">
          <ac:chgData name="Palacin, Valentina" userId="S::vpalacin@deloitte.com::8016396c-b0f2-4e9b-bb2d-90a46087f482" providerId="AD" clId="Web-{E47F6EB4-F94B-6E04-4503-2E80A815DD86}" dt="2019-03-28T18:09:51.488" v="652" actId="20577"/>
          <ac:spMkLst>
            <pc:docMk/>
            <pc:sldMk cId="418003882" sldId="265"/>
            <ac:spMk id="28" creationId="{00000000-0000-0000-0000-000000000000}"/>
          </ac:spMkLst>
        </pc:spChg>
      </pc:sldChg>
      <pc:sldChg chg="modSp">
        <pc:chgData name="Palacin, Valentina" userId="S::vpalacin@deloitte.com::8016396c-b0f2-4e9b-bb2d-90a46087f482" providerId="AD" clId="Web-{E47F6EB4-F94B-6E04-4503-2E80A815DD86}" dt="2019-03-28T18:11:00.597" v="726" actId="1076"/>
        <pc:sldMkLst>
          <pc:docMk/>
          <pc:sldMk cId="2790711224" sldId="267"/>
        </pc:sldMkLst>
        <pc:grpChg chg="mod">
          <ac:chgData name="Palacin, Valentina" userId="S::vpalacin@deloitte.com::8016396c-b0f2-4e9b-bb2d-90a46087f482" providerId="AD" clId="Web-{E47F6EB4-F94B-6E04-4503-2E80A815DD86}" dt="2019-03-28T18:11:00.597" v="726" actId="1076"/>
          <ac:grpSpMkLst>
            <pc:docMk/>
            <pc:sldMk cId="2790711224" sldId="267"/>
            <ac:grpSpMk id="9" creationId="{00000000-0000-0000-0000-000000000000}"/>
          </ac:grpSpMkLst>
        </pc:grpChg>
      </pc:sldChg>
      <pc:sldChg chg="addSp delSp modSp addAnim delAnim">
        <pc:chgData name="Palacin, Valentina" userId="S::vpalacin@deloitte.com::8016396c-b0f2-4e9b-bb2d-90a46087f482" providerId="AD" clId="Web-{E47F6EB4-F94B-6E04-4503-2E80A815DD86}" dt="2019-03-28T17:10:21.122" v="260" actId="20577"/>
        <pc:sldMkLst>
          <pc:docMk/>
          <pc:sldMk cId="2634545073" sldId="293"/>
        </pc:sldMkLst>
        <pc:spChg chg="add del">
          <ac:chgData name="Palacin, Valentina" userId="S::vpalacin@deloitte.com::8016396c-b0f2-4e9b-bb2d-90a46087f482" providerId="AD" clId="Web-{E47F6EB4-F94B-6E04-4503-2E80A815DD86}" dt="2019-03-28T16:57:30.341" v="7"/>
          <ac:spMkLst>
            <pc:docMk/>
            <pc:sldMk cId="2634545073" sldId="293"/>
            <ac:spMk id="2" creationId="{3F5EBB31-DB58-409B-9260-DB2089A5D17A}"/>
          </ac:spMkLst>
        </pc:spChg>
        <pc:spChg chg="add del">
          <ac:chgData name="Palacin, Valentina" userId="S::vpalacin@deloitte.com::8016396c-b0f2-4e9b-bb2d-90a46087f482" providerId="AD" clId="Web-{E47F6EB4-F94B-6E04-4503-2E80A815DD86}" dt="2019-03-28T16:57:28.076" v="6"/>
          <ac:spMkLst>
            <pc:docMk/>
            <pc:sldMk cId="2634545073" sldId="293"/>
            <ac:spMk id="3" creationId="{50385B3F-4911-4BE4-8F52-8F47D28211AD}"/>
          </ac:spMkLst>
        </pc:spChg>
        <pc:spChg chg="add mod">
          <ac:chgData name="Palacin, Valentina" userId="S::vpalacin@deloitte.com::8016396c-b0f2-4e9b-bb2d-90a46087f482" providerId="AD" clId="Web-{E47F6EB4-F94B-6E04-4503-2E80A815DD86}" dt="2019-03-28T17:10:03.840" v="258" actId="1076"/>
          <ac:spMkLst>
            <pc:docMk/>
            <pc:sldMk cId="2634545073" sldId="293"/>
            <ac:spMk id="5" creationId="{8A249602-34E2-4689-8456-1BDCB46F49D2}"/>
          </ac:spMkLst>
        </pc:spChg>
        <pc:spChg chg="add del mod">
          <ac:chgData name="Palacin, Valentina" userId="S::vpalacin@deloitte.com::8016396c-b0f2-4e9b-bb2d-90a46087f482" providerId="AD" clId="Web-{E47F6EB4-F94B-6E04-4503-2E80A815DD86}" dt="2019-03-28T16:57:46.951" v="11" actId="1076"/>
          <ac:spMkLst>
            <pc:docMk/>
            <pc:sldMk cId="2634545073" sldId="293"/>
            <ac:spMk id="15" creationId="{00000000-0000-0000-0000-000000000000}"/>
          </ac:spMkLst>
        </pc:spChg>
        <pc:spChg chg="mod">
          <ac:chgData name="Palacin, Valentina" userId="S::vpalacin@deloitte.com::8016396c-b0f2-4e9b-bb2d-90a46087f482" providerId="AD" clId="Web-{E47F6EB4-F94B-6E04-4503-2E80A815DD86}" dt="2019-03-28T16:58:37.982" v="23" actId="1076"/>
          <ac:spMkLst>
            <pc:docMk/>
            <pc:sldMk cId="2634545073" sldId="293"/>
            <ac:spMk id="16" creationId="{00000000-0000-0000-0000-000000000000}"/>
          </ac:spMkLst>
        </pc:spChg>
        <pc:spChg chg="add mod">
          <ac:chgData name="Palacin, Valentina" userId="S::vpalacin@deloitte.com::8016396c-b0f2-4e9b-bb2d-90a46087f482" providerId="AD" clId="Web-{E47F6EB4-F94B-6E04-4503-2E80A815DD86}" dt="2019-03-28T17:10:21.122" v="260" actId="20577"/>
          <ac:spMkLst>
            <pc:docMk/>
            <pc:sldMk cId="2634545073" sldId="293"/>
            <ac:spMk id="32" creationId="{AA1EAB2A-4A00-4A10-B06D-52E6FB582804}"/>
          </ac:spMkLst>
        </pc:spChg>
        <pc:spChg chg="add mod">
          <ac:chgData name="Palacin, Valentina" userId="S::vpalacin@deloitte.com::8016396c-b0f2-4e9b-bb2d-90a46087f482" providerId="AD" clId="Web-{E47F6EB4-F94B-6E04-4503-2E80A815DD86}" dt="2019-03-28T17:09:23.669" v="231" actId="1076"/>
          <ac:spMkLst>
            <pc:docMk/>
            <pc:sldMk cId="2634545073" sldId="293"/>
            <ac:spMk id="42" creationId="{6C517D5F-6841-44A6-BDDC-AF12E33DFA16}"/>
          </ac:spMkLst>
        </pc:spChg>
        <pc:grpChg chg="add del mod">
          <ac:chgData name="Palacin, Valentina" userId="S::vpalacin@deloitte.com::8016396c-b0f2-4e9b-bb2d-90a46087f482" providerId="AD" clId="Web-{E47F6EB4-F94B-6E04-4503-2E80A815DD86}" dt="2019-03-28T16:57:52.232" v="13"/>
          <ac:grpSpMkLst>
            <pc:docMk/>
            <pc:sldMk cId="2634545073" sldId="293"/>
            <ac:grpSpMk id="20" creationId="{00000000-0000-0000-0000-000000000000}"/>
          </ac:grpSpMkLst>
        </pc:grpChg>
        <pc:grpChg chg="del">
          <ac:chgData name="Palacin, Valentina" userId="S::vpalacin@deloitte.com::8016396c-b0f2-4e9b-bb2d-90a46087f482" providerId="AD" clId="Web-{E47F6EB4-F94B-6E04-4503-2E80A815DD86}" dt="2019-03-28T16:58:09.810" v="16"/>
          <ac:grpSpMkLst>
            <pc:docMk/>
            <pc:sldMk cId="2634545073" sldId="293"/>
            <ac:grpSpMk id="21" creationId="{00000000-0000-0000-0000-000000000000}"/>
          </ac:grpSpMkLst>
        </pc:grpChg>
        <pc:grpChg chg="del">
          <ac:chgData name="Palacin, Valentina" userId="S::vpalacin@deloitte.com::8016396c-b0f2-4e9b-bb2d-90a46087f482" providerId="AD" clId="Web-{E47F6EB4-F94B-6E04-4503-2E80A815DD86}" dt="2019-03-28T16:58:11.935" v="17"/>
          <ac:grpSpMkLst>
            <pc:docMk/>
            <pc:sldMk cId="2634545073" sldId="293"/>
            <ac:grpSpMk id="24" creationId="{00000000-0000-0000-0000-000000000000}"/>
          </ac:grpSpMkLst>
        </pc:grpChg>
      </pc:sldChg>
      <pc:sldChg chg="modSp">
        <pc:chgData name="Palacin, Valentina" userId="S::vpalacin@deloitte.com::8016396c-b0f2-4e9b-bb2d-90a46087f482" providerId="AD" clId="Web-{E47F6EB4-F94B-6E04-4503-2E80A815DD86}" dt="2019-03-28T17:12:34.778" v="323"/>
        <pc:sldMkLst>
          <pc:docMk/>
          <pc:sldMk cId="3307466221" sldId="351"/>
        </pc:sldMkLst>
        <pc:spChg chg="mod">
          <ac:chgData name="Palacin, Valentina" userId="S::vpalacin@deloitte.com::8016396c-b0f2-4e9b-bb2d-90a46087f482" providerId="AD" clId="Web-{E47F6EB4-F94B-6E04-4503-2E80A815DD86}" dt="2019-03-28T17:12:22.278" v="303"/>
          <ac:spMkLst>
            <pc:docMk/>
            <pc:sldMk cId="3307466221" sldId="351"/>
            <ac:spMk id="46" creationId="{00000000-0000-0000-0000-000000000000}"/>
          </ac:spMkLst>
        </pc:spChg>
        <pc:spChg chg="mod">
          <ac:chgData name="Palacin, Valentina" userId="S::vpalacin@deloitte.com::8016396c-b0f2-4e9b-bb2d-90a46087f482" providerId="AD" clId="Web-{E47F6EB4-F94B-6E04-4503-2E80A815DD86}" dt="2019-03-28T17:12:22.340" v="304"/>
          <ac:spMkLst>
            <pc:docMk/>
            <pc:sldMk cId="3307466221" sldId="351"/>
            <ac:spMk id="49" creationId="{00000000-0000-0000-0000-000000000000}"/>
          </ac:spMkLst>
        </pc:spChg>
        <pc:spChg chg="mod">
          <ac:chgData name="Palacin, Valentina" userId="S::vpalacin@deloitte.com::8016396c-b0f2-4e9b-bb2d-90a46087f482" providerId="AD" clId="Web-{E47F6EB4-F94B-6E04-4503-2E80A815DD86}" dt="2019-03-28T17:12:22.387" v="305"/>
          <ac:spMkLst>
            <pc:docMk/>
            <pc:sldMk cId="3307466221" sldId="351"/>
            <ac:spMk id="50" creationId="{00000000-0000-0000-0000-000000000000}"/>
          </ac:spMkLst>
        </pc:spChg>
        <pc:spChg chg="mod">
          <ac:chgData name="Palacin, Valentina" userId="S::vpalacin@deloitte.com::8016396c-b0f2-4e9b-bb2d-90a46087f482" providerId="AD" clId="Web-{E47F6EB4-F94B-6E04-4503-2E80A815DD86}" dt="2019-03-28T17:12:22.434" v="306"/>
          <ac:spMkLst>
            <pc:docMk/>
            <pc:sldMk cId="3307466221" sldId="351"/>
            <ac:spMk id="54" creationId="{00000000-0000-0000-0000-000000000000}"/>
          </ac:spMkLst>
        </pc:spChg>
        <pc:spChg chg="mod">
          <ac:chgData name="Palacin, Valentina" userId="S::vpalacin@deloitte.com::8016396c-b0f2-4e9b-bb2d-90a46087f482" providerId="AD" clId="Web-{E47F6EB4-F94B-6E04-4503-2E80A815DD86}" dt="2019-03-28T17:12:22.496" v="307"/>
          <ac:spMkLst>
            <pc:docMk/>
            <pc:sldMk cId="3307466221" sldId="351"/>
            <ac:spMk id="58" creationId="{00000000-0000-0000-0000-000000000000}"/>
          </ac:spMkLst>
        </pc:spChg>
        <pc:spChg chg="mod">
          <ac:chgData name="Palacin, Valentina" userId="S::vpalacin@deloitte.com::8016396c-b0f2-4e9b-bb2d-90a46087f482" providerId="AD" clId="Web-{E47F6EB4-F94B-6E04-4503-2E80A815DD86}" dt="2019-03-28T17:12:22.543" v="308"/>
          <ac:spMkLst>
            <pc:docMk/>
            <pc:sldMk cId="3307466221" sldId="351"/>
            <ac:spMk id="59" creationId="{00000000-0000-0000-0000-000000000000}"/>
          </ac:spMkLst>
        </pc:spChg>
        <pc:spChg chg="mod">
          <ac:chgData name="Palacin, Valentina" userId="S::vpalacin@deloitte.com::8016396c-b0f2-4e9b-bb2d-90a46087f482" providerId="AD" clId="Web-{E47F6EB4-F94B-6E04-4503-2E80A815DD86}" dt="2019-03-28T17:12:22.590" v="309"/>
          <ac:spMkLst>
            <pc:docMk/>
            <pc:sldMk cId="3307466221" sldId="351"/>
            <ac:spMk id="62" creationId="{00000000-0000-0000-0000-000000000000}"/>
          </ac:spMkLst>
        </pc:spChg>
        <pc:spChg chg="mod">
          <ac:chgData name="Palacin, Valentina" userId="S::vpalacin@deloitte.com::8016396c-b0f2-4e9b-bb2d-90a46087f482" providerId="AD" clId="Web-{E47F6EB4-F94B-6E04-4503-2E80A815DD86}" dt="2019-03-28T17:12:22.637" v="310"/>
          <ac:spMkLst>
            <pc:docMk/>
            <pc:sldMk cId="3307466221" sldId="351"/>
            <ac:spMk id="64" creationId="{00000000-0000-0000-0000-000000000000}"/>
          </ac:spMkLst>
        </pc:spChg>
        <pc:spChg chg="mod">
          <ac:chgData name="Palacin, Valentina" userId="S::vpalacin@deloitte.com::8016396c-b0f2-4e9b-bb2d-90a46087f482" providerId="AD" clId="Web-{E47F6EB4-F94B-6E04-4503-2E80A815DD86}" dt="2019-03-28T17:12:22.700" v="311"/>
          <ac:spMkLst>
            <pc:docMk/>
            <pc:sldMk cId="3307466221" sldId="351"/>
            <ac:spMk id="68" creationId="{00000000-0000-0000-0000-000000000000}"/>
          </ac:spMkLst>
        </pc:spChg>
        <pc:spChg chg="mod">
          <ac:chgData name="Palacin, Valentina" userId="S::vpalacin@deloitte.com::8016396c-b0f2-4e9b-bb2d-90a46087f482" providerId="AD" clId="Web-{E47F6EB4-F94B-6E04-4503-2E80A815DD86}" dt="2019-03-28T17:12:22.746" v="312"/>
          <ac:spMkLst>
            <pc:docMk/>
            <pc:sldMk cId="3307466221" sldId="351"/>
            <ac:spMk id="69" creationId="{00000000-0000-0000-0000-000000000000}"/>
          </ac:spMkLst>
        </pc:spChg>
        <pc:spChg chg="mod">
          <ac:chgData name="Palacin, Valentina" userId="S::vpalacin@deloitte.com::8016396c-b0f2-4e9b-bb2d-90a46087f482" providerId="AD" clId="Web-{E47F6EB4-F94B-6E04-4503-2E80A815DD86}" dt="2019-03-28T17:12:22.793" v="313"/>
          <ac:spMkLst>
            <pc:docMk/>
            <pc:sldMk cId="3307466221" sldId="351"/>
            <ac:spMk id="70" creationId="{00000000-0000-0000-0000-000000000000}"/>
          </ac:spMkLst>
        </pc:spChg>
        <pc:spChg chg="mod">
          <ac:chgData name="Palacin, Valentina" userId="S::vpalacin@deloitte.com::8016396c-b0f2-4e9b-bb2d-90a46087f482" providerId="AD" clId="Web-{E47F6EB4-F94B-6E04-4503-2E80A815DD86}" dt="2019-03-28T17:12:22.840" v="314"/>
          <ac:spMkLst>
            <pc:docMk/>
            <pc:sldMk cId="3307466221" sldId="351"/>
            <ac:spMk id="83" creationId="{00000000-0000-0000-0000-000000000000}"/>
          </ac:spMkLst>
        </pc:spChg>
        <pc:spChg chg="mod">
          <ac:chgData name="Palacin, Valentina" userId="S::vpalacin@deloitte.com::8016396c-b0f2-4e9b-bb2d-90a46087f482" providerId="AD" clId="Web-{E47F6EB4-F94B-6E04-4503-2E80A815DD86}" dt="2019-03-28T17:12:22.903" v="315"/>
          <ac:spMkLst>
            <pc:docMk/>
            <pc:sldMk cId="3307466221" sldId="351"/>
            <ac:spMk id="84" creationId="{00000000-0000-0000-0000-000000000000}"/>
          </ac:spMkLst>
        </pc:spChg>
        <pc:spChg chg="mod">
          <ac:chgData name="Palacin, Valentina" userId="S::vpalacin@deloitte.com::8016396c-b0f2-4e9b-bb2d-90a46087f482" providerId="AD" clId="Web-{E47F6EB4-F94B-6E04-4503-2E80A815DD86}" dt="2019-03-28T17:12:22.950" v="316"/>
          <ac:spMkLst>
            <pc:docMk/>
            <pc:sldMk cId="3307466221" sldId="351"/>
            <ac:spMk id="87" creationId="{00000000-0000-0000-0000-000000000000}"/>
          </ac:spMkLst>
        </pc:spChg>
        <pc:spChg chg="mod">
          <ac:chgData name="Palacin, Valentina" userId="S::vpalacin@deloitte.com::8016396c-b0f2-4e9b-bb2d-90a46087f482" providerId="AD" clId="Web-{E47F6EB4-F94B-6E04-4503-2E80A815DD86}" dt="2019-03-28T17:12:23.012" v="317"/>
          <ac:spMkLst>
            <pc:docMk/>
            <pc:sldMk cId="3307466221" sldId="351"/>
            <ac:spMk id="88" creationId="{00000000-0000-0000-0000-000000000000}"/>
          </ac:spMkLst>
        </pc:spChg>
        <pc:spChg chg="mod">
          <ac:chgData name="Palacin, Valentina" userId="S::vpalacin@deloitte.com::8016396c-b0f2-4e9b-bb2d-90a46087f482" providerId="AD" clId="Web-{E47F6EB4-F94B-6E04-4503-2E80A815DD86}" dt="2019-03-28T17:12:23.075" v="318"/>
          <ac:spMkLst>
            <pc:docMk/>
            <pc:sldMk cId="3307466221" sldId="351"/>
            <ac:spMk id="89" creationId="{00000000-0000-0000-0000-000000000000}"/>
          </ac:spMkLst>
        </pc:spChg>
        <pc:spChg chg="mod">
          <ac:chgData name="Palacin, Valentina" userId="S::vpalacin@deloitte.com::8016396c-b0f2-4e9b-bb2d-90a46087f482" providerId="AD" clId="Web-{E47F6EB4-F94B-6E04-4503-2E80A815DD86}" dt="2019-03-28T17:12:23.121" v="319"/>
          <ac:spMkLst>
            <pc:docMk/>
            <pc:sldMk cId="3307466221" sldId="351"/>
            <ac:spMk id="90" creationId="{00000000-0000-0000-0000-000000000000}"/>
          </ac:spMkLst>
        </pc:spChg>
        <pc:spChg chg="mod">
          <ac:chgData name="Palacin, Valentina" userId="S::vpalacin@deloitte.com::8016396c-b0f2-4e9b-bb2d-90a46087f482" providerId="AD" clId="Web-{E47F6EB4-F94B-6E04-4503-2E80A815DD86}" dt="2019-03-28T17:12:34.778" v="323"/>
          <ac:spMkLst>
            <pc:docMk/>
            <pc:sldMk cId="3307466221" sldId="351"/>
            <ac:spMk id="91" creationId="{00000000-0000-0000-0000-000000000000}"/>
          </ac:spMkLst>
        </pc:spChg>
        <pc:spChg chg="mod">
          <ac:chgData name="Palacin, Valentina" userId="S::vpalacin@deloitte.com::8016396c-b0f2-4e9b-bb2d-90a46087f482" providerId="AD" clId="Web-{E47F6EB4-F94B-6E04-4503-2E80A815DD86}" dt="2019-03-28T17:12:23.184" v="320"/>
          <ac:spMkLst>
            <pc:docMk/>
            <pc:sldMk cId="3307466221" sldId="351"/>
            <ac:spMk id="97" creationId="{00000000-0000-0000-0000-000000000000}"/>
          </ac:spMkLst>
        </pc:spChg>
        <pc:spChg chg="mod">
          <ac:chgData name="Palacin, Valentina" userId="S::vpalacin@deloitte.com::8016396c-b0f2-4e9b-bb2d-90a46087f482" providerId="AD" clId="Web-{E47F6EB4-F94B-6E04-4503-2E80A815DD86}" dt="2019-03-28T17:12:23.231" v="321"/>
          <ac:spMkLst>
            <pc:docMk/>
            <pc:sldMk cId="3307466221" sldId="351"/>
            <ac:spMk id="98" creationId="{00000000-0000-0000-0000-000000000000}"/>
          </ac:spMkLst>
        </pc:spChg>
        <pc:spChg chg="mod">
          <ac:chgData name="Palacin, Valentina" userId="S::vpalacin@deloitte.com::8016396c-b0f2-4e9b-bb2d-90a46087f482" providerId="AD" clId="Web-{E47F6EB4-F94B-6E04-4503-2E80A815DD86}" dt="2019-03-28T17:12:23.293" v="322"/>
          <ac:spMkLst>
            <pc:docMk/>
            <pc:sldMk cId="3307466221" sldId="351"/>
            <ac:spMk id="99" creationId="{00000000-0000-0000-0000-000000000000}"/>
          </ac:spMkLst>
        </pc:spChg>
        <pc:cxnChg chg="mod">
          <ac:chgData name="Palacin, Valentina" userId="S::vpalacin@deloitte.com::8016396c-b0f2-4e9b-bb2d-90a46087f482" providerId="AD" clId="Web-{E47F6EB4-F94B-6E04-4503-2E80A815DD86}" dt="2019-03-28T17:12:21.325" v="283"/>
          <ac:cxnSpMkLst>
            <pc:docMk/>
            <pc:sldMk cId="3307466221" sldId="351"/>
            <ac:cxnSpMk id="5" creationId="{00000000-0000-0000-0000-000000000000}"/>
          </ac:cxnSpMkLst>
        </pc:cxnChg>
        <pc:cxnChg chg="mod">
          <ac:chgData name="Palacin, Valentina" userId="S::vpalacin@deloitte.com::8016396c-b0f2-4e9b-bb2d-90a46087f482" providerId="AD" clId="Web-{E47F6EB4-F94B-6E04-4503-2E80A815DD86}" dt="2019-03-28T17:12:21.371" v="284"/>
          <ac:cxnSpMkLst>
            <pc:docMk/>
            <pc:sldMk cId="3307466221" sldId="351"/>
            <ac:cxnSpMk id="43" creationId="{00000000-0000-0000-0000-000000000000}"/>
          </ac:cxnSpMkLst>
        </pc:cxnChg>
        <pc:cxnChg chg="mod">
          <ac:chgData name="Palacin, Valentina" userId="S::vpalacin@deloitte.com::8016396c-b0f2-4e9b-bb2d-90a46087f482" providerId="AD" clId="Web-{E47F6EB4-F94B-6E04-4503-2E80A815DD86}" dt="2019-03-28T17:12:21.418" v="285"/>
          <ac:cxnSpMkLst>
            <pc:docMk/>
            <pc:sldMk cId="3307466221" sldId="351"/>
            <ac:cxnSpMk id="60" creationId="{00000000-0000-0000-0000-000000000000}"/>
          </ac:cxnSpMkLst>
        </pc:cxnChg>
        <pc:cxnChg chg="mod">
          <ac:chgData name="Palacin, Valentina" userId="S::vpalacin@deloitte.com::8016396c-b0f2-4e9b-bb2d-90a46087f482" providerId="AD" clId="Web-{E47F6EB4-F94B-6E04-4503-2E80A815DD86}" dt="2019-03-28T17:12:21.465" v="286"/>
          <ac:cxnSpMkLst>
            <pc:docMk/>
            <pc:sldMk cId="3307466221" sldId="351"/>
            <ac:cxnSpMk id="61" creationId="{00000000-0000-0000-0000-000000000000}"/>
          </ac:cxnSpMkLst>
        </pc:cxnChg>
        <pc:cxnChg chg="mod">
          <ac:chgData name="Palacin, Valentina" userId="S::vpalacin@deloitte.com::8016396c-b0f2-4e9b-bb2d-90a46087f482" providerId="AD" clId="Web-{E47F6EB4-F94B-6E04-4503-2E80A815DD86}" dt="2019-03-28T17:12:21.512" v="287"/>
          <ac:cxnSpMkLst>
            <pc:docMk/>
            <pc:sldMk cId="3307466221" sldId="351"/>
            <ac:cxnSpMk id="77" creationId="{00000000-0000-0000-0000-000000000000}"/>
          </ac:cxnSpMkLst>
        </pc:cxnChg>
        <pc:cxnChg chg="mod">
          <ac:chgData name="Palacin, Valentina" userId="S::vpalacin@deloitte.com::8016396c-b0f2-4e9b-bb2d-90a46087f482" providerId="AD" clId="Web-{E47F6EB4-F94B-6E04-4503-2E80A815DD86}" dt="2019-03-28T17:12:21.559" v="288"/>
          <ac:cxnSpMkLst>
            <pc:docMk/>
            <pc:sldMk cId="3307466221" sldId="351"/>
            <ac:cxnSpMk id="78" creationId="{00000000-0000-0000-0000-000000000000}"/>
          </ac:cxnSpMkLst>
        </pc:cxnChg>
        <pc:cxnChg chg="mod">
          <ac:chgData name="Palacin, Valentina" userId="S::vpalacin@deloitte.com::8016396c-b0f2-4e9b-bb2d-90a46087f482" providerId="AD" clId="Web-{E47F6EB4-F94B-6E04-4503-2E80A815DD86}" dt="2019-03-28T17:12:21.607" v="289"/>
          <ac:cxnSpMkLst>
            <pc:docMk/>
            <pc:sldMk cId="3307466221" sldId="351"/>
            <ac:cxnSpMk id="79" creationId="{00000000-0000-0000-0000-000000000000}"/>
          </ac:cxnSpMkLst>
        </pc:cxnChg>
        <pc:cxnChg chg="mod">
          <ac:chgData name="Palacin, Valentina" userId="S::vpalacin@deloitte.com::8016396c-b0f2-4e9b-bb2d-90a46087f482" providerId="AD" clId="Web-{E47F6EB4-F94B-6E04-4503-2E80A815DD86}" dt="2019-03-28T17:12:21.653" v="290"/>
          <ac:cxnSpMkLst>
            <pc:docMk/>
            <pc:sldMk cId="3307466221" sldId="351"/>
            <ac:cxnSpMk id="80" creationId="{00000000-0000-0000-0000-000000000000}"/>
          </ac:cxnSpMkLst>
        </pc:cxnChg>
        <pc:cxnChg chg="mod">
          <ac:chgData name="Palacin, Valentina" userId="S::vpalacin@deloitte.com::8016396c-b0f2-4e9b-bb2d-90a46087f482" providerId="AD" clId="Web-{E47F6EB4-F94B-6E04-4503-2E80A815DD86}" dt="2019-03-28T17:12:21.700" v="291"/>
          <ac:cxnSpMkLst>
            <pc:docMk/>
            <pc:sldMk cId="3307466221" sldId="351"/>
            <ac:cxnSpMk id="81" creationId="{00000000-0000-0000-0000-000000000000}"/>
          </ac:cxnSpMkLst>
        </pc:cxnChg>
        <pc:cxnChg chg="mod">
          <ac:chgData name="Palacin, Valentina" userId="S::vpalacin@deloitte.com::8016396c-b0f2-4e9b-bb2d-90a46087f482" providerId="AD" clId="Web-{E47F6EB4-F94B-6E04-4503-2E80A815DD86}" dt="2019-03-28T17:12:21.746" v="292"/>
          <ac:cxnSpMkLst>
            <pc:docMk/>
            <pc:sldMk cId="3307466221" sldId="351"/>
            <ac:cxnSpMk id="82" creationId="{00000000-0000-0000-0000-000000000000}"/>
          </ac:cxnSpMkLst>
        </pc:cxnChg>
        <pc:cxnChg chg="mod">
          <ac:chgData name="Palacin, Valentina" userId="S::vpalacin@deloitte.com::8016396c-b0f2-4e9b-bb2d-90a46087f482" providerId="AD" clId="Web-{E47F6EB4-F94B-6E04-4503-2E80A815DD86}" dt="2019-03-28T17:12:21.793" v="293"/>
          <ac:cxnSpMkLst>
            <pc:docMk/>
            <pc:sldMk cId="3307466221" sldId="351"/>
            <ac:cxnSpMk id="85" creationId="{00000000-0000-0000-0000-000000000000}"/>
          </ac:cxnSpMkLst>
        </pc:cxnChg>
        <pc:cxnChg chg="mod">
          <ac:chgData name="Palacin, Valentina" userId="S::vpalacin@deloitte.com::8016396c-b0f2-4e9b-bb2d-90a46087f482" providerId="AD" clId="Web-{E47F6EB4-F94B-6E04-4503-2E80A815DD86}" dt="2019-03-28T17:12:21.840" v="294"/>
          <ac:cxnSpMkLst>
            <pc:docMk/>
            <pc:sldMk cId="3307466221" sldId="351"/>
            <ac:cxnSpMk id="86" creationId="{00000000-0000-0000-0000-000000000000}"/>
          </ac:cxnSpMkLst>
        </pc:cxnChg>
        <pc:cxnChg chg="mod">
          <ac:chgData name="Palacin, Valentina" userId="S::vpalacin@deloitte.com::8016396c-b0f2-4e9b-bb2d-90a46087f482" providerId="AD" clId="Web-{E47F6EB4-F94B-6E04-4503-2E80A815DD86}" dt="2019-03-28T17:12:21.887" v="295"/>
          <ac:cxnSpMkLst>
            <pc:docMk/>
            <pc:sldMk cId="3307466221" sldId="351"/>
            <ac:cxnSpMk id="92" creationId="{00000000-0000-0000-0000-000000000000}"/>
          </ac:cxnSpMkLst>
        </pc:cxnChg>
        <pc:cxnChg chg="mod">
          <ac:chgData name="Palacin, Valentina" userId="S::vpalacin@deloitte.com::8016396c-b0f2-4e9b-bb2d-90a46087f482" providerId="AD" clId="Web-{E47F6EB4-F94B-6E04-4503-2E80A815DD86}" dt="2019-03-28T17:12:21.934" v="296"/>
          <ac:cxnSpMkLst>
            <pc:docMk/>
            <pc:sldMk cId="3307466221" sldId="351"/>
            <ac:cxnSpMk id="93" creationId="{00000000-0000-0000-0000-000000000000}"/>
          </ac:cxnSpMkLst>
        </pc:cxnChg>
        <pc:cxnChg chg="mod">
          <ac:chgData name="Palacin, Valentina" userId="S::vpalacin@deloitte.com::8016396c-b0f2-4e9b-bb2d-90a46087f482" providerId="AD" clId="Web-{E47F6EB4-F94B-6E04-4503-2E80A815DD86}" dt="2019-03-28T17:12:21.981" v="297"/>
          <ac:cxnSpMkLst>
            <pc:docMk/>
            <pc:sldMk cId="3307466221" sldId="351"/>
            <ac:cxnSpMk id="94" creationId="{00000000-0000-0000-0000-000000000000}"/>
          </ac:cxnSpMkLst>
        </pc:cxnChg>
        <pc:cxnChg chg="mod">
          <ac:chgData name="Palacin, Valentina" userId="S::vpalacin@deloitte.com::8016396c-b0f2-4e9b-bb2d-90a46087f482" providerId="AD" clId="Web-{E47F6EB4-F94B-6E04-4503-2E80A815DD86}" dt="2019-03-28T17:12:22.044" v="298"/>
          <ac:cxnSpMkLst>
            <pc:docMk/>
            <pc:sldMk cId="3307466221" sldId="351"/>
            <ac:cxnSpMk id="95" creationId="{00000000-0000-0000-0000-000000000000}"/>
          </ac:cxnSpMkLst>
        </pc:cxnChg>
        <pc:cxnChg chg="mod">
          <ac:chgData name="Palacin, Valentina" userId="S::vpalacin@deloitte.com::8016396c-b0f2-4e9b-bb2d-90a46087f482" providerId="AD" clId="Web-{E47F6EB4-F94B-6E04-4503-2E80A815DD86}" dt="2019-03-28T17:12:22.090" v="299"/>
          <ac:cxnSpMkLst>
            <pc:docMk/>
            <pc:sldMk cId="3307466221" sldId="351"/>
            <ac:cxnSpMk id="96" creationId="{00000000-0000-0000-0000-000000000000}"/>
          </ac:cxnSpMkLst>
        </pc:cxnChg>
        <pc:cxnChg chg="mod">
          <ac:chgData name="Palacin, Valentina" userId="S::vpalacin@deloitte.com::8016396c-b0f2-4e9b-bb2d-90a46087f482" providerId="AD" clId="Web-{E47F6EB4-F94B-6E04-4503-2E80A815DD86}" dt="2019-03-28T17:12:22.153" v="300"/>
          <ac:cxnSpMkLst>
            <pc:docMk/>
            <pc:sldMk cId="3307466221" sldId="351"/>
            <ac:cxnSpMk id="100" creationId="{00000000-0000-0000-0000-000000000000}"/>
          </ac:cxnSpMkLst>
        </pc:cxnChg>
        <pc:cxnChg chg="mod">
          <ac:chgData name="Palacin, Valentina" userId="S::vpalacin@deloitte.com::8016396c-b0f2-4e9b-bb2d-90a46087f482" providerId="AD" clId="Web-{E47F6EB4-F94B-6E04-4503-2E80A815DD86}" dt="2019-03-28T17:12:22.184" v="301"/>
          <ac:cxnSpMkLst>
            <pc:docMk/>
            <pc:sldMk cId="3307466221" sldId="351"/>
            <ac:cxnSpMk id="101" creationId="{00000000-0000-0000-0000-000000000000}"/>
          </ac:cxnSpMkLst>
        </pc:cxnChg>
        <pc:cxnChg chg="mod">
          <ac:chgData name="Palacin, Valentina" userId="S::vpalacin@deloitte.com::8016396c-b0f2-4e9b-bb2d-90a46087f482" providerId="AD" clId="Web-{E47F6EB4-F94B-6E04-4503-2E80A815DD86}" dt="2019-03-28T17:12:22.231" v="302"/>
          <ac:cxnSpMkLst>
            <pc:docMk/>
            <pc:sldMk cId="3307466221" sldId="351"/>
            <ac:cxnSpMk id="102" creationId="{00000000-0000-0000-0000-000000000000}"/>
          </ac:cxnSpMkLst>
        </pc:cxnChg>
      </pc:sldChg>
      <pc:sldChg chg="addSp delSp modSp ord">
        <pc:chgData name="Palacin, Valentina" userId="S::vpalacin@deloitte.com::8016396c-b0f2-4e9b-bb2d-90a46087f482" providerId="AD" clId="Web-{E47F6EB4-F94B-6E04-4503-2E80A815DD86}" dt="2019-03-28T18:06:18.896" v="636" actId="20577"/>
        <pc:sldMkLst>
          <pc:docMk/>
          <pc:sldMk cId="4000343481" sldId="352"/>
        </pc:sldMkLst>
        <pc:spChg chg="mod">
          <ac:chgData name="Palacin, Valentina" userId="S::vpalacin@deloitte.com::8016396c-b0f2-4e9b-bb2d-90a46087f482" providerId="AD" clId="Web-{E47F6EB4-F94B-6E04-4503-2E80A815DD86}" dt="2019-03-28T17:55:53.463" v="561" actId="1076"/>
          <ac:spMkLst>
            <pc:docMk/>
            <pc:sldMk cId="4000343481" sldId="352"/>
            <ac:spMk id="2" creationId="{00000000-0000-0000-0000-000000000000}"/>
          </ac:spMkLst>
        </pc:spChg>
        <pc:spChg chg="add del">
          <ac:chgData name="Palacin, Valentina" userId="S::vpalacin@deloitte.com::8016396c-b0f2-4e9b-bb2d-90a46087f482" providerId="AD" clId="Web-{E47F6EB4-F94B-6E04-4503-2E80A815DD86}" dt="2019-03-28T18:02:57.241" v="606"/>
          <ac:spMkLst>
            <pc:docMk/>
            <pc:sldMk cId="4000343481" sldId="352"/>
            <ac:spMk id="3" creationId="{D9924766-CBC8-48F9-93FE-4CA957B30C04}"/>
          </ac:spMkLst>
        </pc:spChg>
        <pc:spChg chg="mod">
          <ac:chgData name="Palacin, Valentina" userId="S::vpalacin@deloitte.com::8016396c-b0f2-4e9b-bb2d-90a46087f482" providerId="AD" clId="Web-{E47F6EB4-F94B-6E04-4503-2E80A815DD86}" dt="2019-03-28T17:56:02.838" v="564"/>
          <ac:spMkLst>
            <pc:docMk/>
            <pc:sldMk cId="4000343481" sldId="352"/>
            <ac:spMk id="49" creationId="{00000000-0000-0000-0000-000000000000}"/>
          </ac:spMkLst>
        </pc:spChg>
        <pc:spChg chg="mod">
          <ac:chgData name="Palacin, Valentina" userId="S::vpalacin@deloitte.com::8016396c-b0f2-4e9b-bb2d-90a46087f482" providerId="AD" clId="Web-{E47F6EB4-F94B-6E04-4503-2E80A815DD86}" dt="2019-03-28T17:53:52.651" v="531"/>
          <ac:spMkLst>
            <pc:docMk/>
            <pc:sldMk cId="4000343481" sldId="352"/>
            <ac:spMk id="50" creationId="{00000000-0000-0000-0000-000000000000}"/>
          </ac:spMkLst>
        </pc:spChg>
        <pc:spChg chg="mod">
          <ac:chgData name="Palacin, Valentina" userId="S::vpalacin@deloitte.com::8016396c-b0f2-4e9b-bb2d-90a46087f482" providerId="AD" clId="Web-{E47F6EB4-F94B-6E04-4503-2E80A815DD86}" dt="2019-03-28T17:14:04.778" v="436"/>
          <ac:spMkLst>
            <pc:docMk/>
            <pc:sldMk cId="4000343481" sldId="352"/>
            <ac:spMk id="54" creationId="{00000000-0000-0000-0000-000000000000}"/>
          </ac:spMkLst>
        </pc:spChg>
        <pc:spChg chg="mod">
          <ac:chgData name="Palacin, Valentina" userId="S::vpalacin@deloitte.com::8016396c-b0f2-4e9b-bb2d-90a46087f482" providerId="AD" clId="Web-{E47F6EB4-F94B-6E04-4503-2E80A815DD86}" dt="2019-03-28T17:14:04.824" v="437"/>
          <ac:spMkLst>
            <pc:docMk/>
            <pc:sldMk cId="4000343481" sldId="352"/>
            <ac:spMk id="58" creationId="{00000000-0000-0000-0000-000000000000}"/>
          </ac:spMkLst>
        </pc:spChg>
        <pc:spChg chg="mod">
          <ac:chgData name="Palacin, Valentina" userId="S::vpalacin@deloitte.com::8016396c-b0f2-4e9b-bb2d-90a46087f482" providerId="AD" clId="Web-{E47F6EB4-F94B-6E04-4503-2E80A815DD86}" dt="2019-03-28T17:14:04.871" v="438"/>
          <ac:spMkLst>
            <pc:docMk/>
            <pc:sldMk cId="4000343481" sldId="352"/>
            <ac:spMk id="59" creationId="{00000000-0000-0000-0000-000000000000}"/>
          </ac:spMkLst>
        </pc:spChg>
        <pc:spChg chg="mod">
          <ac:chgData name="Palacin, Valentina" userId="S::vpalacin@deloitte.com::8016396c-b0f2-4e9b-bb2d-90a46087f482" providerId="AD" clId="Web-{E47F6EB4-F94B-6E04-4503-2E80A815DD86}" dt="2019-03-28T17:53:52.714" v="532"/>
          <ac:spMkLst>
            <pc:docMk/>
            <pc:sldMk cId="4000343481" sldId="352"/>
            <ac:spMk id="62" creationId="{00000000-0000-0000-0000-000000000000}"/>
          </ac:spMkLst>
        </pc:spChg>
        <pc:spChg chg="mod">
          <ac:chgData name="Palacin, Valentina" userId="S::vpalacin@deloitte.com::8016396c-b0f2-4e9b-bb2d-90a46087f482" providerId="AD" clId="Web-{E47F6EB4-F94B-6E04-4503-2E80A815DD86}" dt="2019-03-28T17:14:05.043" v="440"/>
          <ac:spMkLst>
            <pc:docMk/>
            <pc:sldMk cId="4000343481" sldId="352"/>
            <ac:spMk id="64" creationId="{00000000-0000-0000-0000-000000000000}"/>
          </ac:spMkLst>
        </pc:spChg>
        <pc:spChg chg="mod">
          <ac:chgData name="Palacin, Valentina" userId="S::vpalacin@deloitte.com::8016396c-b0f2-4e9b-bb2d-90a46087f482" providerId="AD" clId="Web-{E47F6EB4-F94B-6E04-4503-2E80A815DD86}" dt="2019-03-28T17:14:05.106" v="441"/>
          <ac:spMkLst>
            <pc:docMk/>
            <pc:sldMk cId="4000343481" sldId="352"/>
            <ac:spMk id="68" creationId="{00000000-0000-0000-0000-000000000000}"/>
          </ac:spMkLst>
        </pc:spChg>
        <pc:spChg chg="mod">
          <ac:chgData name="Palacin, Valentina" userId="S::vpalacin@deloitte.com::8016396c-b0f2-4e9b-bb2d-90a46087f482" providerId="AD" clId="Web-{E47F6EB4-F94B-6E04-4503-2E80A815DD86}" dt="2019-03-28T17:14:05.184" v="442"/>
          <ac:spMkLst>
            <pc:docMk/>
            <pc:sldMk cId="4000343481" sldId="352"/>
            <ac:spMk id="69" creationId="{00000000-0000-0000-0000-000000000000}"/>
          </ac:spMkLst>
        </pc:spChg>
        <pc:spChg chg="mod">
          <ac:chgData name="Palacin, Valentina" userId="S::vpalacin@deloitte.com::8016396c-b0f2-4e9b-bb2d-90a46087f482" providerId="AD" clId="Web-{E47F6EB4-F94B-6E04-4503-2E80A815DD86}" dt="2019-03-28T17:14:05.235" v="443"/>
          <ac:spMkLst>
            <pc:docMk/>
            <pc:sldMk cId="4000343481" sldId="352"/>
            <ac:spMk id="70" creationId="{00000000-0000-0000-0000-000000000000}"/>
          </ac:spMkLst>
        </pc:spChg>
        <pc:spChg chg="mod">
          <ac:chgData name="Palacin, Valentina" userId="S::vpalacin@deloitte.com::8016396c-b0f2-4e9b-bb2d-90a46087f482" providerId="AD" clId="Web-{E47F6EB4-F94B-6E04-4503-2E80A815DD86}" dt="2019-03-28T17:14:05.293" v="444"/>
          <ac:spMkLst>
            <pc:docMk/>
            <pc:sldMk cId="4000343481" sldId="352"/>
            <ac:spMk id="83" creationId="{00000000-0000-0000-0000-000000000000}"/>
          </ac:spMkLst>
        </pc:spChg>
        <pc:spChg chg="mod">
          <ac:chgData name="Palacin, Valentina" userId="S::vpalacin@deloitte.com::8016396c-b0f2-4e9b-bb2d-90a46087f482" providerId="AD" clId="Web-{E47F6EB4-F94B-6E04-4503-2E80A815DD86}" dt="2019-03-28T17:14:05.340" v="445"/>
          <ac:spMkLst>
            <pc:docMk/>
            <pc:sldMk cId="4000343481" sldId="352"/>
            <ac:spMk id="84" creationId="{00000000-0000-0000-0000-000000000000}"/>
          </ac:spMkLst>
        </pc:spChg>
        <pc:spChg chg="mod">
          <ac:chgData name="Palacin, Valentina" userId="S::vpalacin@deloitte.com::8016396c-b0f2-4e9b-bb2d-90a46087f482" providerId="AD" clId="Web-{E47F6EB4-F94B-6E04-4503-2E80A815DD86}" dt="2019-03-28T17:53:52.761" v="533"/>
          <ac:spMkLst>
            <pc:docMk/>
            <pc:sldMk cId="4000343481" sldId="352"/>
            <ac:spMk id="87" creationId="{00000000-0000-0000-0000-000000000000}"/>
          </ac:spMkLst>
        </pc:spChg>
        <pc:spChg chg="mod">
          <ac:chgData name="Palacin, Valentina" userId="S::vpalacin@deloitte.com::8016396c-b0f2-4e9b-bb2d-90a46087f482" providerId="AD" clId="Web-{E47F6EB4-F94B-6E04-4503-2E80A815DD86}" dt="2019-03-28T17:53:52.823" v="534"/>
          <ac:spMkLst>
            <pc:docMk/>
            <pc:sldMk cId="4000343481" sldId="352"/>
            <ac:spMk id="88" creationId="{00000000-0000-0000-0000-000000000000}"/>
          </ac:spMkLst>
        </pc:spChg>
        <pc:spChg chg="mod">
          <ac:chgData name="Palacin, Valentina" userId="S::vpalacin@deloitte.com::8016396c-b0f2-4e9b-bb2d-90a46087f482" providerId="AD" clId="Web-{E47F6EB4-F94B-6E04-4503-2E80A815DD86}" dt="2019-03-28T17:14:05.512" v="448"/>
          <ac:spMkLst>
            <pc:docMk/>
            <pc:sldMk cId="4000343481" sldId="352"/>
            <ac:spMk id="89" creationId="{00000000-0000-0000-0000-000000000000}"/>
          </ac:spMkLst>
        </pc:spChg>
        <pc:spChg chg="mod">
          <ac:chgData name="Palacin, Valentina" userId="S::vpalacin@deloitte.com::8016396c-b0f2-4e9b-bb2d-90a46087f482" providerId="AD" clId="Web-{E47F6EB4-F94B-6E04-4503-2E80A815DD86}" dt="2019-03-28T17:53:52.886" v="535"/>
          <ac:spMkLst>
            <pc:docMk/>
            <pc:sldMk cId="4000343481" sldId="352"/>
            <ac:spMk id="90" creationId="{00000000-0000-0000-0000-000000000000}"/>
          </ac:spMkLst>
        </pc:spChg>
        <pc:spChg chg="mod">
          <ac:chgData name="Palacin, Valentina" userId="S::vpalacin@deloitte.com::8016396c-b0f2-4e9b-bb2d-90a46087f482" providerId="AD" clId="Web-{E47F6EB4-F94B-6E04-4503-2E80A815DD86}" dt="2019-03-28T17:14:05.621" v="450"/>
          <ac:spMkLst>
            <pc:docMk/>
            <pc:sldMk cId="4000343481" sldId="352"/>
            <ac:spMk id="91" creationId="{00000000-0000-0000-0000-000000000000}"/>
          </ac:spMkLst>
        </pc:spChg>
        <pc:spChg chg="mod">
          <ac:chgData name="Palacin, Valentina" userId="S::vpalacin@deloitte.com::8016396c-b0f2-4e9b-bb2d-90a46087f482" providerId="AD" clId="Web-{E47F6EB4-F94B-6E04-4503-2E80A815DD86}" dt="2019-03-28T17:53:52.948" v="536"/>
          <ac:spMkLst>
            <pc:docMk/>
            <pc:sldMk cId="4000343481" sldId="352"/>
            <ac:spMk id="97" creationId="{00000000-0000-0000-0000-000000000000}"/>
          </ac:spMkLst>
        </pc:spChg>
        <pc:spChg chg="mod">
          <ac:chgData name="Palacin, Valentina" userId="S::vpalacin@deloitte.com::8016396c-b0f2-4e9b-bb2d-90a46087f482" providerId="AD" clId="Web-{E47F6EB4-F94B-6E04-4503-2E80A815DD86}" dt="2019-03-28T18:06:18.896" v="636" actId="20577"/>
          <ac:spMkLst>
            <pc:docMk/>
            <pc:sldMk cId="4000343481" sldId="352"/>
            <ac:spMk id="98" creationId="{00000000-0000-0000-0000-000000000000}"/>
          </ac:spMkLst>
        </pc:spChg>
        <pc:spChg chg="mod">
          <ac:chgData name="Palacin, Valentina" userId="S::vpalacin@deloitte.com::8016396c-b0f2-4e9b-bb2d-90a46087f482" providerId="AD" clId="Web-{E47F6EB4-F94B-6E04-4503-2E80A815DD86}" dt="2019-03-28T17:14:05.778" v="453"/>
          <ac:spMkLst>
            <pc:docMk/>
            <pc:sldMk cId="4000343481" sldId="352"/>
            <ac:spMk id="99" creationId="{00000000-0000-0000-0000-000000000000}"/>
          </ac:spMkLst>
        </pc:spChg>
        <pc:spChg chg="mod">
          <ac:chgData name="Palacin, Valentina" userId="S::vpalacin@deloitte.com::8016396c-b0f2-4e9b-bb2d-90a46087f482" providerId="AD" clId="Web-{E47F6EB4-F94B-6E04-4503-2E80A815DD86}" dt="2019-03-28T17:14:05.840" v="454"/>
          <ac:spMkLst>
            <pc:docMk/>
            <pc:sldMk cId="4000343481" sldId="352"/>
            <ac:spMk id="107" creationId="{00000000-0000-0000-0000-000000000000}"/>
          </ac:spMkLst>
        </pc:spChg>
        <pc:spChg chg="mod">
          <ac:chgData name="Palacin, Valentina" userId="S::vpalacin@deloitte.com::8016396c-b0f2-4e9b-bb2d-90a46087f482" providerId="AD" clId="Web-{E47F6EB4-F94B-6E04-4503-2E80A815DD86}" dt="2019-03-28T17:14:05.887" v="455"/>
          <ac:spMkLst>
            <pc:docMk/>
            <pc:sldMk cId="4000343481" sldId="352"/>
            <ac:spMk id="108" creationId="{00000000-0000-0000-0000-000000000000}"/>
          </ac:spMkLst>
        </pc:spChg>
        <pc:spChg chg="mod">
          <ac:chgData name="Palacin, Valentina" userId="S::vpalacin@deloitte.com::8016396c-b0f2-4e9b-bb2d-90a46087f482" providerId="AD" clId="Web-{E47F6EB4-F94B-6E04-4503-2E80A815DD86}" dt="2019-03-28T17:14:05.934" v="456"/>
          <ac:spMkLst>
            <pc:docMk/>
            <pc:sldMk cId="4000343481" sldId="352"/>
            <ac:spMk id="111" creationId="{00000000-0000-0000-0000-000000000000}"/>
          </ac:spMkLst>
        </pc:spChg>
        <pc:spChg chg="mod">
          <ac:chgData name="Palacin, Valentina" userId="S::vpalacin@deloitte.com::8016396c-b0f2-4e9b-bb2d-90a46087f482" providerId="AD" clId="Web-{E47F6EB4-F94B-6E04-4503-2E80A815DD86}" dt="2019-03-28T17:14:05.996" v="457"/>
          <ac:spMkLst>
            <pc:docMk/>
            <pc:sldMk cId="4000343481" sldId="352"/>
            <ac:spMk id="114" creationId="{00000000-0000-0000-0000-000000000000}"/>
          </ac:spMkLst>
        </pc:spChg>
        <pc:spChg chg="mod">
          <ac:chgData name="Palacin, Valentina" userId="S::vpalacin@deloitte.com::8016396c-b0f2-4e9b-bb2d-90a46087f482" providerId="AD" clId="Web-{E47F6EB4-F94B-6E04-4503-2E80A815DD86}" dt="2019-03-28T17:14:06.043" v="458"/>
          <ac:spMkLst>
            <pc:docMk/>
            <pc:sldMk cId="4000343481" sldId="352"/>
            <ac:spMk id="115" creationId="{00000000-0000-0000-0000-000000000000}"/>
          </ac:spMkLst>
        </pc:spChg>
        <pc:spChg chg="mod">
          <ac:chgData name="Palacin, Valentina" userId="S::vpalacin@deloitte.com::8016396c-b0f2-4e9b-bb2d-90a46087f482" providerId="AD" clId="Web-{E47F6EB4-F94B-6E04-4503-2E80A815DD86}" dt="2019-03-28T17:14:06.090" v="459"/>
          <ac:spMkLst>
            <pc:docMk/>
            <pc:sldMk cId="4000343481" sldId="352"/>
            <ac:spMk id="117" creationId="{00000000-0000-0000-0000-000000000000}"/>
          </ac:spMkLst>
        </pc:spChg>
        <pc:spChg chg="mod">
          <ac:chgData name="Palacin, Valentina" userId="S::vpalacin@deloitte.com::8016396c-b0f2-4e9b-bb2d-90a46087f482" providerId="AD" clId="Web-{E47F6EB4-F94B-6E04-4503-2E80A815DD86}" dt="2019-03-28T17:14:06.153" v="460"/>
          <ac:spMkLst>
            <pc:docMk/>
            <pc:sldMk cId="4000343481" sldId="352"/>
            <ac:spMk id="119" creationId="{00000000-0000-0000-0000-000000000000}"/>
          </ac:spMkLst>
        </pc:spChg>
        <pc:cxnChg chg="mod">
          <ac:chgData name="Palacin, Valentina" userId="S::vpalacin@deloitte.com::8016396c-b0f2-4e9b-bb2d-90a46087f482" providerId="AD" clId="Web-{E47F6EB4-F94B-6E04-4503-2E80A815DD86}" dt="2019-03-28T17:56:02.791" v="563"/>
          <ac:cxnSpMkLst>
            <pc:docMk/>
            <pc:sldMk cId="4000343481" sldId="352"/>
            <ac:cxnSpMk id="43" creationId="{00000000-0000-0000-0000-000000000000}"/>
          </ac:cxnSpMkLst>
        </pc:cxnChg>
        <pc:cxnChg chg="mod">
          <ac:chgData name="Palacin, Valentina" userId="S::vpalacin@deloitte.com::8016396c-b0f2-4e9b-bb2d-90a46087f482" providerId="AD" clId="Web-{E47F6EB4-F94B-6E04-4503-2E80A815DD86}" dt="2019-03-28T17:53:52.339" v="525"/>
          <ac:cxnSpMkLst>
            <pc:docMk/>
            <pc:sldMk cId="4000343481" sldId="352"/>
            <ac:cxnSpMk id="60" creationId="{00000000-0000-0000-0000-000000000000}"/>
          </ac:cxnSpMkLst>
        </pc:cxnChg>
        <pc:cxnChg chg="mod">
          <ac:chgData name="Palacin, Valentina" userId="S::vpalacin@deloitte.com::8016396c-b0f2-4e9b-bb2d-90a46087f482" providerId="AD" clId="Web-{E47F6EB4-F94B-6E04-4503-2E80A815DD86}" dt="2019-03-28T17:14:03.387" v="409"/>
          <ac:cxnSpMkLst>
            <pc:docMk/>
            <pc:sldMk cId="4000343481" sldId="352"/>
            <ac:cxnSpMk id="61" creationId="{00000000-0000-0000-0000-000000000000}"/>
          </ac:cxnSpMkLst>
        </pc:cxnChg>
        <pc:cxnChg chg="mod">
          <ac:chgData name="Palacin, Valentina" userId="S::vpalacin@deloitte.com::8016396c-b0f2-4e9b-bb2d-90a46087f482" providerId="AD" clId="Web-{E47F6EB4-F94B-6E04-4503-2E80A815DD86}" dt="2019-03-28T17:14:03.434" v="410"/>
          <ac:cxnSpMkLst>
            <pc:docMk/>
            <pc:sldMk cId="4000343481" sldId="352"/>
            <ac:cxnSpMk id="77" creationId="{00000000-0000-0000-0000-000000000000}"/>
          </ac:cxnSpMkLst>
        </pc:cxnChg>
        <pc:cxnChg chg="mod">
          <ac:chgData name="Palacin, Valentina" userId="S::vpalacin@deloitte.com::8016396c-b0f2-4e9b-bb2d-90a46087f482" providerId="AD" clId="Web-{E47F6EB4-F94B-6E04-4503-2E80A815DD86}" dt="2019-03-28T17:53:52.386" v="526"/>
          <ac:cxnSpMkLst>
            <pc:docMk/>
            <pc:sldMk cId="4000343481" sldId="352"/>
            <ac:cxnSpMk id="78" creationId="{00000000-0000-0000-0000-000000000000}"/>
          </ac:cxnSpMkLst>
        </pc:cxnChg>
        <pc:cxnChg chg="mod">
          <ac:chgData name="Palacin, Valentina" userId="S::vpalacin@deloitte.com::8016396c-b0f2-4e9b-bb2d-90a46087f482" providerId="AD" clId="Web-{E47F6EB4-F94B-6E04-4503-2E80A815DD86}" dt="2019-03-28T17:14:03.543" v="412"/>
          <ac:cxnSpMkLst>
            <pc:docMk/>
            <pc:sldMk cId="4000343481" sldId="352"/>
            <ac:cxnSpMk id="79" creationId="{00000000-0000-0000-0000-000000000000}"/>
          </ac:cxnSpMkLst>
        </pc:cxnChg>
        <pc:cxnChg chg="mod">
          <ac:chgData name="Palacin, Valentina" userId="S::vpalacin@deloitte.com::8016396c-b0f2-4e9b-bb2d-90a46087f482" providerId="AD" clId="Web-{E47F6EB4-F94B-6E04-4503-2E80A815DD86}" dt="2019-03-28T17:14:03.590" v="413"/>
          <ac:cxnSpMkLst>
            <pc:docMk/>
            <pc:sldMk cId="4000343481" sldId="352"/>
            <ac:cxnSpMk id="80" creationId="{00000000-0000-0000-0000-000000000000}"/>
          </ac:cxnSpMkLst>
        </pc:cxnChg>
        <pc:cxnChg chg="mod">
          <ac:chgData name="Palacin, Valentina" userId="S::vpalacin@deloitte.com::8016396c-b0f2-4e9b-bb2d-90a46087f482" providerId="AD" clId="Web-{E47F6EB4-F94B-6E04-4503-2E80A815DD86}" dt="2019-03-28T17:14:03.653" v="414"/>
          <ac:cxnSpMkLst>
            <pc:docMk/>
            <pc:sldMk cId="4000343481" sldId="352"/>
            <ac:cxnSpMk id="81" creationId="{00000000-0000-0000-0000-000000000000}"/>
          </ac:cxnSpMkLst>
        </pc:cxnChg>
        <pc:cxnChg chg="mod">
          <ac:chgData name="Palacin, Valentina" userId="S::vpalacin@deloitte.com::8016396c-b0f2-4e9b-bb2d-90a46087f482" providerId="AD" clId="Web-{E47F6EB4-F94B-6E04-4503-2E80A815DD86}" dt="2019-03-28T17:14:03.699" v="415"/>
          <ac:cxnSpMkLst>
            <pc:docMk/>
            <pc:sldMk cId="4000343481" sldId="352"/>
            <ac:cxnSpMk id="82" creationId="{00000000-0000-0000-0000-000000000000}"/>
          </ac:cxnSpMkLst>
        </pc:cxnChg>
        <pc:cxnChg chg="mod">
          <ac:chgData name="Palacin, Valentina" userId="S::vpalacin@deloitte.com::8016396c-b0f2-4e9b-bb2d-90a46087f482" providerId="AD" clId="Web-{E47F6EB4-F94B-6E04-4503-2E80A815DD86}" dt="2019-03-28T17:14:03.746" v="416"/>
          <ac:cxnSpMkLst>
            <pc:docMk/>
            <pc:sldMk cId="4000343481" sldId="352"/>
            <ac:cxnSpMk id="85" creationId="{00000000-0000-0000-0000-000000000000}"/>
          </ac:cxnSpMkLst>
        </pc:cxnChg>
        <pc:cxnChg chg="mod">
          <ac:chgData name="Palacin, Valentina" userId="S::vpalacin@deloitte.com::8016396c-b0f2-4e9b-bb2d-90a46087f482" providerId="AD" clId="Web-{E47F6EB4-F94B-6E04-4503-2E80A815DD86}" dt="2019-03-28T17:14:03.793" v="417"/>
          <ac:cxnSpMkLst>
            <pc:docMk/>
            <pc:sldMk cId="4000343481" sldId="352"/>
            <ac:cxnSpMk id="86" creationId="{00000000-0000-0000-0000-000000000000}"/>
          </ac:cxnSpMkLst>
        </pc:cxnChg>
        <pc:cxnChg chg="mod">
          <ac:chgData name="Palacin, Valentina" userId="S::vpalacin@deloitte.com::8016396c-b0f2-4e9b-bb2d-90a46087f482" providerId="AD" clId="Web-{E47F6EB4-F94B-6E04-4503-2E80A815DD86}" dt="2019-03-28T17:53:52.448" v="527"/>
          <ac:cxnSpMkLst>
            <pc:docMk/>
            <pc:sldMk cId="4000343481" sldId="352"/>
            <ac:cxnSpMk id="92" creationId="{00000000-0000-0000-0000-000000000000}"/>
          </ac:cxnSpMkLst>
        </pc:cxnChg>
        <pc:cxnChg chg="mod">
          <ac:chgData name="Palacin, Valentina" userId="S::vpalacin@deloitte.com::8016396c-b0f2-4e9b-bb2d-90a46087f482" providerId="AD" clId="Web-{E47F6EB4-F94B-6E04-4503-2E80A815DD86}" dt="2019-03-28T17:53:52.495" v="528"/>
          <ac:cxnSpMkLst>
            <pc:docMk/>
            <pc:sldMk cId="4000343481" sldId="352"/>
            <ac:cxnSpMk id="93" creationId="{00000000-0000-0000-0000-000000000000}"/>
          </ac:cxnSpMkLst>
        </pc:cxnChg>
        <pc:cxnChg chg="mod">
          <ac:chgData name="Palacin, Valentina" userId="S::vpalacin@deloitte.com::8016396c-b0f2-4e9b-bb2d-90a46087f482" providerId="AD" clId="Web-{E47F6EB4-F94B-6E04-4503-2E80A815DD86}" dt="2019-03-28T17:14:03.934" v="420"/>
          <ac:cxnSpMkLst>
            <pc:docMk/>
            <pc:sldMk cId="4000343481" sldId="352"/>
            <ac:cxnSpMk id="94" creationId="{00000000-0000-0000-0000-000000000000}"/>
          </ac:cxnSpMkLst>
        </pc:cxnChg>
        <pc:cxnChg chg="mod">
          <ac:chgData name="Palacin, Valentina" userId="S::vpalacin@deloitte.com::8016396c-b0f2-4e9b-bb2d-90a46087f482" providerId="AD" clId="Web-{E47F6EB4-F94B-6E04-4503-2E80A815DD86}" dt="2019-03-28T17:14:03.996" v="421"/>
          <ac:cxnSpMkLst>
            <pc:docMk/>
            <pc:sldMk cId="4000343481" sldId="352"/>
            <ac:cxnSpMk id="95" creationId="{00000000-0000-0000-0000-000000000000}"/>
          </ac:cxnSpMkLst>
        </pc:cxnChg>
        <pc:cxnChg chg="mod">
          <ac:chgData name="Palacin, Valentina" userId="S::vpalacin@deloitte.com::8016396c-b0f2-4e9b-bb2d-90a46087f482" providerId="AD" clId="Web-{E47F6EB4-F94B-6E04-4503-2E80A815DD86}" dt="2019-03-28T17:53:52.542" v="529"/>
          <ac:cxnSpMkLst>
            <pc:docMk/>
            <pc:sldMk cId="4000343481" sldId="352"/>
            <ac:cxnSpMk id="96" creationId="{00000000-0000-0000-0000-000000000000}"/>
          </ac:cxnSpMkLst>
        </pc:cxnChg>
        <pc:cxnChg chg="mod">
          <ac:chgData name="Palacin, Valentina" userId="S::vpalacin@deloitte.com::8016396c-b0f2-4e9b-bb2d-90a46087f482" providerId="AD" clId="Web-{E47F6EB4-F94B-6E04-4503-2E80A815DD86}" dt="2019-03-28T17:14:04.106" v="423"/>
          <ac:cxnSpMkLst>
            <pc:docMk/>
            <pc:sldMk cId="4000343481" sldId="352"/>
            <ac:cxnSpMk id="100" creationId="{00000000-0000-0000-0000-000000000000}"/>
          </ac:cxnSpMkLst>
        </pc:cxnChg>
        <pc:cxnChg chg="mod">
          <ac:chgData name="Palacin, Valentina" userId="S::vpalacin@deloitte.com::8016396c-b0f2-4e9b-bb2d-90a46087f482" providerId="AD" clId="Web-{E47F6EB4-F94B-6E04-4503-2E80A815DD86}" dt="2019-03-28T17:53:52.604" v="530"/>
          <ac:cxnSpMkLst>
            <pc:docMk/>
            <pc:sldMk cId="4000343481" sldId="352"/>
            <ac:cxnSpMk id="101" creationId="{00000000-0000-0000-0000-000000000000}"/>
          </ac:cxnSpMkLst>
        </pc:cxnChg>
        <pc:cxnChg chg="mod">
          <ac:chgData name="Palacin, Valentina" userId="S::vpalacin@deloitte.com::8016396c-b0f2-4e9b-bb2d-90a46087f482" providerId="AD" clId="Web-{E47F6EB4-F94B-6E04-4503-2E80A815DD86}" dt="2019-03-28T17:14:04.215" v="425"/>
          <ac:cxnSpMkLst>
            <pc:docMk/>
            <pc:sldMk cId="4000343481" sldId="352"/>
            <ac:cxnSpMk id="102" creationId="{00000000-0000-0000-0000-000000000000}"/>
          </ac:cxnSpMkLst>
        </pc:cxnChg>
        <pc:cxnChg chg="mod">
          <ac:chgData name="Palacin, Valentina" userId="S::vpalacin@deloitte.com::8016396c-b0f2-4e9b-bb2d-90a46087f482" providerId="AD" clId="Web-{E47F6EB4-F94B-6E04-4503-2E80A815DD86}" dt="2019-03-28T17:14:04.262" v="426"/>
          <ac:cxnSpMkLst>
            <pc:docMk/>
            <pc:sldMk cId="4000343481" sldId="352"/>
            <ac:cxnSpMk id="105" creationId="{00000000-0000-0000-0000-000000000000}"/>
          </ac:cxnSpMkLst>
        </pc:cxnChg>
        <pc:cxnChg chg="mod">
          <ac:chgData name="Palacin, Valentina" userId="S::vpalacin@deloitte.com::8016396c-b0f2-4e9b-bb2d-90a46087f482" providerId="AD" clId="Web-{E47F6EB4-F94B-6E04-4503-2E80A815DD86}" dt="2019-03-28T17:14:04.309" v="427"/>
          <ac:cxnSpMkLst>
            <pc:docMk/>
            <pc:sldMk cId="4000343481" sldId="352"/>
            <ac:cxnSpMk id="109" creationId="{00000000-0000-0000-0000-000000000000}"/>
          </ac:cxnSpMkLst>
        </pc:cxnChg>
        <pc:cxnChg chg="mod">
          <ac:chgData name="Palacin, Valentina" userId="S::vpalacin@deloitte.com::8016396c-b0f2-4e9b-bb2d-90a46087f482" providerId="AD" clId="Web-{E47F6EB4-F94B-6E04-4503-2E80A815DD86}" dt="2019-03-28T17:14:04.356" v="428"/>
          <ac:cxnSpMkLst>
            <pc:docMk/>
            <pc:sldMk cId="4000343481" sldId="352"/>
            <ac:cxnSpMk id="110" creationId="{00000000-0000-0000-0000-000000000000}"/>
          </ac:cxnSpMkLst>
        </pc:cxnChg>
        <pc:cxnChg chg="mod">
          <ac:chgData name="Palacin, Valentina" userId="S::vpalacin@deloitte.com::8016396c-b0f2-4e9b-bb2d-90a46087f482" providerId="AD" clId="Web-{E47F6EB4-F94B-6E04-4503-2E80A815DD86}" dt="2019-03-28T17:14:04.403" v="429"/>
          <ac:cxnSpMkLst>
            <pc:docMk/>
            <pc:sldMk cId="4000343481" sldId="352"/>
            <ac:cxnSpMk id="112" creationId="{00000000-0000-0000-0000-000000000000}"/>
          </ac:cxnSpMkLst>
        </pc:cxnChg>
        <pc:cxnChg chg="mod">
          <ac:chgData name="Palacin, Valentina" userId="S::vpalacin@deloitte.com::8016396c-b0f2-4e9b-bb2d-90a46087f482" providerId="AD" clId="Web-{E47F6EB4-F94B-6E04-4503-2E80A815DD86}" dt="2019-03-28T17:14:04.449" v="430"/>
          <ac:cxnSpMkLst>
            <pc:docMk/>
            <pc:sldMk cId="4000343481" sldId="352"/>
            <ac:cxnSpMk id="113" creationId="{00000000-0000-0000-0000-000000000000}"/>
          </ac:cxnSpMkLst>
        </pc:cxnChg>
        <pc:cxnChg chg="mod">
          <ac:chgData name="Palacin, Valentina" userId="S::vpalacin@deloitte.com::8016396c-b0f2-4e9b-bb2d-90a46087f482" providerId="AD" clId="Web-{E47F6EB4-F94B-6E04-4503-2E80A815DD86}" dt="2019-03-28T17:14:04.512" v="431"/>
          <ac:cxnSpMkLst>
            <pc:docMk/>
            <pc:sldMk cId="4000343481" sldId="352"/>
            <ac:cxnSpMk id="116" creationId="{00000000-0000-0000-0000-000000000000}"/>
          </ac:cxnSpMkLst>
        </pc:cxnChg>
        <pc:cxnChg chg="mod">
          <ac:chgData name="Palacin, Valentina" userId="S::vpalacin@deloitte.com::8016396c-b0f2-4e9b-bb2d-90a46087f482" providerId="AD" clId="Web-{E47F6EB4-F94B-6E04-4503-2E80A815DD86}" dt="2019-03-28T17:14:09.074" v="461"/>
          <ac:cxnSpMkLst>
            <pc:docMk/>
            <pc:sldMk cId="4000343481" sldId="352"/>
            <ac:cxnSpMk id="118" creationId="{00000000-0000-0000-0000-000000000000}"/>
          </ac:cxnSpMkLst>
        </pc:cxnChg>
        <pc:cxnChg chg="mod">
          <ac:chgData name="Palacin, Valentina" userId="S::vpalacin@deloitte.com::8016396c-b0f2-4e9b-bb2d-90a46087f482" providerId="AD" clId="Web-{E47F6EB4-F94B-6E04-4503-2E80A815DD86}" dt="2019-03-28T17:14:04.606" v="433"/>
          <ac:cxnSpMkLst>
            <pc:docMk/>
            <pc:sldMk cId="4000343481" sldId="352"/>
            <ac:cxnSpMk id="120" creationId="{00000000-0000-0000-0000-000000000000}"/>
          </ac:cxnSpMkLst>
        </pc:cxnChg>
      </pc:sldChg>
      <pc:sldChg chg="modSp add replId">
        <pc:chgData name="Palacin, Valentina" userId="S::vpalacin@deloitte.com::8016396c-b0f2-4e9b-bb2d-90a46087f482" providerId="AD" clId="Web-{E47F6EB4-F94B-6E04-4503-2E80A815DD86}" dt="2019-03-28T17:31:14.104" v="485"/>
        <pc:sldMkLst>
          <pc:docMk/>
          <pc:sldMk cId="241245743" sldId="353"/>
        </pc:sldMkLst>
        <pc:spChg chg="mod">
          <ac:chgData name="Palacin, Valentina" userId="S::vpalacin@deloitte.com::8016396c-b0f2-4e9b-bb2d-90a46087f482" providerId="AD" clId="Web-{E47F6EB4-F94B-6E04-4503-2E80A815DD86}" dt="2019-03-28T17:28:31.745" v="469"/>
          <ac:spMkLst>
            <pc:docMk/>
            <pc:sldMk cId="241245743" sldId="353"/>
            <ac:spMk id="46" creationId="{00000000-0000-0000-0000-000000000000}"/>
          </ac:spMkLst>
        </pc:spChg>
        <pc:spChg chg="mod">
          <ac:chgData name="Palacin, Valentina" userId="S::vpalacin@deloitte.com::8016396c-b0f2-4e9b-bb2d-90a46087f482" providerId="AD" clId="Web-{E47F6EB4-F94B-6E04-4503-2E80A815DD86}" dt="2019-03-28T17:28:39.526" v="471"/>
          <ac:spMkLst>
            <pc:docMk/>
            <pc:sldMk cId="241245743" sldId="353"/>
            <ac:spMk id="50" creationId="{00000000-0000-0000-0000-000000000000}"/>
          </ac:spMkLst>
        </pc:spChg>
        <pc:spChg chg="mod">
          <ac:chgData name="Palacin, Valentina" userId="S::vpalacin@deloitte.com::8016396c-b0f2-4e9b-bb2d-90a46087f482" providerId="AD" clId="Web-{E47F6EB4-F94B-6E04-4503-2E80A815DD86}" dt="2019-03-28T17:31:14.104" v="485"/>
          <ac:spMkLst>
            <pc:docMk/>
            <pc:sldMk cId="241245743" sldId="353"/>
            <ac:spMk id="59" creationId="{00000000-0000-0000-0000-000000000000}"/>
          </ac:spMkLst>
        </pc:spChg>
        <pc:cxnChg chg="mod">
          <ac:chgData name="Palacin, Valentina" userId="S::vpalacin@deloitte.com::8016396c-b0f2-4e9b-bb2d-90a46087f482" providerId="AD" clId="Web-{E47F6EB4-F94B-6E04-4503-2E80A815DD86}" dt="2019-03-28T17:28:47.339" v="472"/>
          <ac:cxnSpMkLst>
            <pc:docMk/>
            <pc:sldMk cId="241245743" sldId="353"/>
            <ac:cxnSpMk id="60" creationId="{00000000-0000-0000-0000-000000000000}"/>
          </ac:cxnSpMkLst>
        </pc:cxnChg>
        <pc:cxnChg chg="mod">
          <ac:chgData name="Palacin, Valentina" userId="S::vpalacin@deloitte.com::8016396c-b0f2-4e9b-bb2d-90a46087f482" providerId="AD" clId="Web-{E47F6EB4-F94B-6E04-4503-2E80A815DD86}" dt="2019-03-28T17:31:08.057" v="483"/>
          <ac:cxnSpMkLst>
            <pc:docMk/>
            <pc:sldMk cId="241245743" sldId="353"/>
            <ac:cxnSpMk id="79" creationId="{00000000-0000-0000-0000-000000000000}"/>
          </ac:cxnSpMkLst>
        </pc:cxnChg>
      </pc:sldChg>
      <pc:sldChg chg="new del">
        <pc:chgData name="Palacin, Valentina" userId="S::vpalacin@deloitte.com::8016396c-b0f2-4e9b-bb2d-90a46087f482" providerId="AD" clId="Web-{E47F6EB4-F94B-6E04-4503-2E80A815DD86}" dt="2019-03-28T17:27:24.745" v="463"/>
        <pc:sldMkLst>
          <pc:docMk/>
          <pc:sldMk cId="1604110623" sldId="353"/>
        </pc:sldMkLst>
      </pc:sldChg>
      <pc:sldChg chg="modSp add replId">
        <pc:chgData name="Palacin, Valentina" userId="S::vpalacin@deloitte.com::8016396c-b0f2-4e9b-bb2d-90a46087f482" providerId="AD" clId="Web-{E47F6EB4-F94B-6E04-4503-2E80A815DD86}" dt="2019-03-28T17:28:56.964" v="473"/>
        <pc:sldMkLst>
          <pc:docMk/>
          <pc:sldMk cId="745200384" sldId="354"/>
        </pc:sldMkLst>
        <pc:cxnChg chg="mod">
          <ac:chgData name="Palacin, Valentina" userId="S::vpalacin@deloitte.com::8016396c-b0f2-4e9b-bb2d-90a46087f482" providerId="AD" clId="Web-{E47F6EB4-F94B-6E04-4503-2E80A815DD86}" dt="2019-03-28T17:28:56.964" v="473"/>
          <ac:cxnSpMkLst>
            <pc:docMk/>
            <pc:sldMk cId="745200384" sldId="354"/>
            <ac:cxnSpMk id="5" creationId="{00000000-0000-0000-0000-000000000000}"/>
          </ac:cxnSpMkLst>
        </pc:cxnChg>
      </pc:sldChg>
      <pc:sldChg chg="modSp add replId">
        <pc:chgData name="Palacin, Valentina" userId="S::vpalacin@deloitte.com::8016396c-b0f2-4e9b-bb2d-90a46087f482" providerId="AD" clId="Web-{E47F6EB4-F94B-6E04-4503-2E80A815DD86}" dt="2019-03-28T18:08:32.161" v="647"/>
        <pc:sldMkLst>
          <pc:docMk/>
          <pc:sldMk cId="1796770200" sldId="355"/>
        </pc:sldMkLst>
        <pc:spChg chg="mod">
          <ac:chgData name="Palacin, Valentina" userId="S::vpalacin@deloitte.com::8016396c-b0f2-4e9b-bb2d-90a46087f482" providerId="AD" clId="Web-{E47F6EB4-F94B-6E04-4503-2E80A815DD86}" dt="2019-03-28T17:30:21.839" v="476"/>
          <ac:spMkLst>
            <pc:docMk/>
            <pc:sldMk cId="1796770200" sldId="355"/>
            <ac:spMk id="54" creationId="{00000000-0000-0000-0000-000000000000}"/>
          </ac:spMkLst>
        </pc:spChg>
        <pc:spChg chg="mod">
          <ac:chgData name="Palacin, Valentina" userId="S::vpalacin@deloitte.com::8016396c-b0f2-4e9b-bb2d-90a46087f482" providerId="AD" clId="Web-{E47F6EB4-F94B-6E04-4503-2E80A815DD86}" dt="2019-03-28T17:50:49.871" v="502"/>
          <ac:spMkLst>
            <pc:docMk/>
            <pc:sldMk cId="1796770200" sldId="355"/>
            <ac:spMk id="70" creationId="{00000000-0000-0000-0000-000000000000}"/>
          </ac:spMkLst>
        </pc:spChg>
        <pc:spChg chg="mod">
          <ac:chgData name="Palacin, Valentina" userId="S::vpalacin@deloitte.com::8016396c-b0f2-4e9b-bb2d-90a46087f482" providerId="AD" clId="Web-{E47F6EB4-F94B-6E04-4503-2E80A815DD86}" dt="2019-03-28T17:30:41.636" v="480"/>
          <ac:spMkLst>
            <pc:docMk/>
            <pc:sldMk cId="1796770200" sldId="355"/>
            <ac:spMk id="84" creationId="{00000000-0000-0000-0000-000000000000}"/>
          </ac:spMkLst>
        </pc:spChg>
        <pc:spChg chg="mod">
          <ac:chgData name="Palacin, Valentina" userId="S::vpalacin@deloitte.com::8016396c-b0f2-4e9b-bb2d-90a46087f482" providerId="AD" clId="Web-{E47F6EB4-F94B-6E04-4503-2E80A815DD86}" dt="2019-03-28T18:08:32.161" v="647"/>
          <ac:spMkLst>
            <pc:docMk/>
            <pc:sldMk cId="1796770200" sldId="355"/>
            <ac:spMk id="89" creationId="{00000000-0000-0000-0000-000000000000}"/>
          </ac:spMkLst>
        </pc:spChg>
        <pc:cxnChg chg="mod">
          <ac:chgData name="Palacin, Valentina" userId="S::vpalacin@deloitte.com::8016396c-b0f2-4e9b-bb2d-90a46087f482" providerId="AD" clId="Web-{E47F6EB4-F94B-6E04-4503-2E80A815DD86}" dt="2019-03-28T17:30:26.948" v="477"/>
          <ac:cxnSpMkLst>
            <pc:docMk/>
            <pc:sldMk cId="1796770200" sldId="355"/>
            <ac:cxnSpMk id="61" creationId="{00000000-0000-0000-0000-000000000000}"/>
          </ac:cxnSpMkLst>
        </pc:cxnChg>
        <pc:cxnChg chg="mod">
          <ac:chgData name="Palacin, Valentina" userId="S::vpalacin@deloitte.com::8016396c-b0f2-4e9b-bb2d-90a46087f482" providerId="AD" clId="Web-{E47F6EB4-F94B-6E04-4503-2E80A815DD86}" dt="2019-03-28T17:50:49.825" v="501"/>
          <ac:cxnSpMkLst>
            <pc:docMk/>
            <pc:sldMk cId="1796770200" sldId="355"/>
            <ac:cxnSpMk id="82" creationId="{00000000-0000-0000-0000-000000000000}"/>
          </ac:cxnSpMkLst>
        </pc:cxnChg>
        <pc:cxnChg chg="mod">
          <ac:chgData name="Palacin, Valentina" userId="S::vpalacin@deloitte.com::8016396c-b0f2-4e9b-bb2d-90a46087f482" providerId="AD" clId="Web-{E47F6EB4-F94B-6E04-4503-2E80A815DD86}" dt="2019-03-28T17:30:34.714" v="478"/>
          <ac:cxnSpMkLst>
            <pc:docMk/>
            <pc:sldMk cId="1796770200" sldId="355"/>
            <ac:cxnSpMk id="85" creationId="{00000000-0000-0000-0000-000000000000}"/>
          </ac:cxnSpMkLst>
        </pc:cxnChg>
        <pc:cxnChg chg="mod">
          <ac:chgData name="Palacin, Valentina" userId="S::vpalacin@deloitte.com::8016396c-b0f2-4e9b-bb2d-90a46087f482" providerId="AD" clId="Web-{E47F6EB4-F94B-6E04-4503-2E80A815DD86}" dt="2019-03-28T17:30:53.151" v="481"/>
          <ac:cxnSpMkLst>
            <pc:docMk/>
            <pc:sldMk cId="1796770200" sldId="355"/>
            <ac:cxnSpMk id="94" creationId="{00000000-0000-0000-0000-000000000000}"/>
          </ac:cxnSpMkLst>
        </pc:cxnChg>
      </pc:sldChg>
      <pc:sldChg chg="modSp add replId">
        <pc:chgData name="Palacin, Valentina" userId="S::vpalacin@deloitte.com::8016396c-b0f2-4e9b-bb2d-90a46087f482" providerId="AD" clId="Web-{E47F6EB4-F94B-6E04-4503-2E80A815DD86}" dt="2019-03-28T17:50:32.200" v="499"/>
        <pc:sldMkLst>
          <pc:docMk/>
          <pc:sldMk cId="2451941103" sldId="356"/>
        </pc:sldMkLst>
        <pc:spChg chg="mod">
          <ac:chgData name="Palacin, Valentina" userId="S::vpalacin@deloitte.com::8016396c-b0f2-4e9b-bb2d-90a46087f482" providerId="AD" clId="Web-{E47F6EB4-F94B-6E04-4503-2E80A815DD86}" dt="2019-03-28T17:50:32.059" v="496"/>
          <ac:spMkLst>
            <pc:docMk/>
            <pc:sldMk cId="2451941103" sldId="356"/>
            <ac:spMk id="62" creationId="{00000000-0000-0000-0000-000000000000}"/>
          </ac:spMkLst>
        </pc:spChg>
        <pc:spChg chg="mod">
          <ac:chgData name="Palacin, Valentina" userId="S::vpalacin@deloitte.com::8016396c-b0f2-4e9b-bb2d-90a46087f482" providerId="AD" clId="Web-{E47F6EB4-F94B-6E04-4503-2E80A815DD86}" dt="2019-03-28T17:50:32.106" v="497"/>
          <ac:spMkLst>
            <pc:docMk/>
            <pc:sldMk cId="2451941103" sldId="356"/>
            <ac:spMk id="64" creationId="{00000000-0000-0000-0000-000000000000}"/>
          </ac:spMkLst>
        </pc:spChg>
        <pc:spChg chg="mod">
          <ac:chgData name="Palacin, Valentina" userId="S::vpalacin@deloitte.com::8016396c-b0f2-4e9b-bb2d-90a46087f482" providerId="AD" clId="Web-{E47F6EB4-F94B-6E04-4503-2E80A815DD86}" dt="2019-03-28T17:50:32.153" v="498"/>
          <ac:spMkLst>
            <pc:docMk/>
            <pc:sldMk cId="2451941103" sldId="356"/>
            <ac:spMk id="69" creationId="{00000000-0000-0000-0000-000000000000}"/>
          </ac:spMkLst>
        </pc:spChg>
        <pc:spChg chg="mod">
          <ac:chgData name="Palacin, Valentina" userId="S::vpalacin@deloitte.com::8016396c-b0f2-4e9b-bb2d-90a46087f482" providerId="AD" clId="Web-{E47F6EB4-F94B-6E04-4503-2E80A815DD86}" dt="2019-03-28T17:50:32.200" v="499"/>
          <ac:spMkLst>
            <pc:docMk/>
            <pc:sldMk cId="2451941103" sldId="356"/>
            <ac:spMk id="91" creationId="{00000000-0000-0000-0000-000000000000}"/>
          </ac:spMkLst>
        </pc:spChg>
        <pc:cxnChg chg="mod">
          <ac:chgData name="Palacin, Valentina" userId="S::vpalacin@deloitte.com::8016396c-b0f2-4e9b-bb2d-90a46087f482" providerId="AD" clId="Web-{E47F6EB4-F94B-6E04-4503-2E80A815DD86}" dt="2019-03-28T17:50:31.918" v="493"/>
          <ac:cxnSpMkLst>
            <pc:docMk/>
            <pc:sldMk cId="2451941103" sldId="356"/>
            <ac:cxnSpMk id="78" creationId="{00000000-0000-0000-0000-000000000000}"/>
          </ac:cxnSpMkLst>
        </pc:cxnChg>
        <pc:cxnChg chg="mod">
          <ac:chgData name="Palacin, Valentina" userId="S::vpalacin@deloitte.com::8016396c-b0f2-4e9b-bb2d-90a46087f482" providerId="AD" clId="Web-{E47F6EB4-F94B-6E04-4503-2E80A815DD86}" dt="2019-03-28T17:50:31.965" v="494"/>
          <ac:cxnSpMkLst>
            <pc:docMk/>
            <pc:sldMk cId="2451941103" sldId="356"/>
            <ac:cxnSpMk id="81" creationId="{00000000-0000-0000-0000-000000000000}"/>
          </ac:cxnSpMkLst>
        </pc:cxnChg>
        <pc:cxnChg chg="mod">
          <ac:chgData name="Palacin, Valentina" userId="S::vpalacin@deloitte.com::8016396c-b0f2-4e9b-bb2d-90a46087f482" providerId="AD" clId="Web-{E47F6EB4-F94B-6E04-4503-2E80A815DD86}" dt="2019-03-28T17:50:32.012" v="495"/>
          <ac:cxnSpMkLst>
            <pc:docMk/>
            <pc:sldMk cId="2451941103" sldId="356"/>
            <ac:cxnSpMk id="96" creationId="{00000000-0000-0000-0000-000000000000}"/>
          </ac:cxnSpMkLst>
        </pc:cxnChg>
      </pc:sldChg>
      <pc:sldChg chg="new del">
        <pc:chgData name="Palacin, Valentina" userId="S::vpalacin@deloitte.com::8016396c-b0f2-4e9b-bb2d-90a46087f482" providerId="AD" clId="Web-{E47F6EB4-F94B-6E04-4503-2E80A815DD86}" dt="2019-03-28T17:49:46.747" v="487"/>
        <pc:sldMkLst>
          <pc:docMk/>
          <pc:sldMk cId="2573797867" sldId="356"/>
        </pc:sldMkLst>
      </pc:sldChg>
      <pc:sldChg chg="modSp add ord replId">
        <pc:chgData name="Palacin, Valentina" userId="S::vpalacin@deloitte.com::8016396c-b0f2-4e9b-bb2d-90a46087f482" providerId="AD" clId="Web-{E47F6EB4-F94B-6E04-4503-2E80A815DD86}" dt="2019-03-28T18:08:23.958" v="646"/>
        <pc:sldMkLst>
          <pc:docMk/>
          <pc:sldMk cId="3343763430" sldId="357"/>
        </pc:sldMkLst>
        <pc:spChg chg="mod">
          <ac:chgData name="Palacin, Valentina" userId="S::vpalacin@deloitte.com::8016396c-b0f2-4e9b-bb2d-90a46087f482" providerId="AD" clId="Web-{E47F6EB4-F94B-6E04-4503-2E80A815DD86}" dt="2019-03-28T18:08:23.958" v="646"/>
          <ac:spMkLst>
            <pc:docMk/>
            <pc:sldMk cId="3343763430" sldId="357"/>
            <ac:spMk id="98" creationId="{00000000-0000-0000-0000-000000000000}"/>
          </ac:spMkLst>
        </pc:spChg>
        <pc:cxnChg chg="mod">
          <ac:chgData name="Palacin, Valentina" userId="S::vpalacin@deloitte.com::8016396c-b0f2-4e9b-bb2d-90a46087f482" providerId="AD" clId="Web-{E47F6EB4-F94B-6E04-4503-2E80A815DD86}" dt="2019-03-28T17:51:36.980" v="506"/>
          <ac:cxnSpMkLst>
            <pc:docMk/>
            <pc:sldMk cId="3343763430" sldId="357"/>
            <ac:cxnSpMk id="102" creationId="{00000000-0000-0000-0000-000000000000}"/>
          </ac:cxnSpMkLst>
        </pc:cxnChg>
      </pc:sldChg>
      <pc:sldChg chg="modSp add ord replId">
        <pc:chgData name="Palacin, Valentina" userId="S::vpalacin@deloitte.com::8016396c-b0f2-4e9b-bb2d-90a46087f482" providerId="AD" clId="Web-{E47F6EB4-F94B-6E04-4503-2E80A815DD86}" dt="2019-03-28T18:08:20.380" v="645" actId="20577"/>
        <pc:sldMkLst>
          <pc:docMk/>
          <pc:sldMk cId="2531782545" sldId="358"/>
        </pc:sldMkLst>
        <pc:spChg chg="mod">
          <ac:chgData name="Palacin, Valentina" userId="S::vpalacin@deloitte.com::8016396c-b0f2-4e9b-bb2d-90a46087f482" providerId="AD" clId="Web-{E47F6EB4-F94B-6E04-4503-2E80A815DD86}" dt="2019-03-28T17:55:01.198" v="555"/>
          <ac:spMkLst>
            <pc:docMk/>
            <pc:sldMk cId="2531782545" sldId="358"/>
            <ac:spMk id="50" creationId="{00000000-0000-0000-0000-000000000000}"/>
          </ac:spMkLst>
        </pc:spChg>
        <pc:spChg chg="mod">
          <ac:chgData name="Palacin, Valentina" userId="S::vpalacin@deloitte.com::8016396c-b0f2-4e9b-bb2d-90a46087f482" providerId="AD" clId="Web-{E47F6EB4-F94B-6E04-4503-2E80A815DD86}" dt="2019-03-28T17:55:01.260" v="556"/>
          <ac:spMkLst>
            <pc:docMk/>
            <pc:sldMk cId="2531782545" sldId="358"/>
            <ac:spMk id="62" creationId="{00000000-0000-0000-0000-000000000000}"/>
          </ac:spMkLst>
        </pc:spChg>
        <pc:spChg chg="mod">
          <ac:chgData name="Palacin, Valentina" userId="S::vpalacin@deloitte.com::8016396c-b0f2-4e9b-bb2d-90a46087f482" providerId="AD" clId="Web-{E47F6EB4-F94B-6E04-4503-2E80A815DD86}" dt="2019-03-28T17:58:16.196" v="580"/>
          <ac:spMkLst>
            <pc:docMk/>
            <pc:sldMk cId="2531782545" sldId="358"/>
            <ac:spMk id="68" creationId="{00000000-0000-0000-0000-000000000000}"/>
          </ac:spMkLst>
        </pc:spChg>
        <pc:spChg chg="mod">
          <ac:chgData name="Palacin, Valentina" userId="S::vpalacin@deloitte.com::8016396c-b0f2-4e9b-bb2d-90a46087f482" providerId="AD" clId="Web-{E47F6EB4-F94B-6E04-4503-2E80A815DD86}" dt="2019-03-28T17:57:51.556" v="575"/>
          <ac:spMkLst>
            <pc:docMk/>
            <pc:sldMk cId="2531782545" sldId="358"/>
            <ac:spMk id="69" creationId="{00000000-0000-0000-0000-000000000000}"/>
          </ac:spMkLst>
        </pc:spChg>
        <pc:spChg chg="mod">
          <ac:chgData name="Palacin, Valentina" userId="S::vpalacin@deloitte.com::8016396c-b0f2-4e9b-bb2d-90a46087f482" providerId="AD" clId="Web-{E47F6EB4-F94B-6E04-4503-2E80A815DD86}" dt="2019-03-28T17:55:01.135" v="554"/>
          <ac:spMkLst>
            <pc:docMk/>
            <pc:sldMk cId="2531782545" sldId="358"/>
            <ac:spMk id="70" creationId="{00000000-0000-0000-0000-000000000000}"/>
          </ac:spMkLst>
        </pc:spChg>
        <pc:spChg chg="mod">
          <ac:chgData name="Palacin, Valentina" userId="S::vpalacin@deloitte.com::8016396c-b0f2-4e9b-bb2d-90a46087f482" providerId="AD" clId="Web-{E47F6EB4-F94B-6E04-4503-2E80A815DD86}" dt="2019-03-28T17:57:55.462" v="576"/>
          <ac:spMkLst>
            <pc:docMk/>
            <pc:sldMk cId="2531782545" sldId="358"/>
            <ac:spMk id="83" creationId="{00000000-0000-0000-0000-000000000000}"/>
          </ac:spMkLst>
        </pc:spChg>
        <pc:spChg chg="mod">
          <ac:chgData name="Palacin, Valentina" userId="S::vpalacin@deloitte.com::8016396c-b0f2-4e9b-bb2d-90a46087f482" providerId="AD" clId="Web-{E47F6EB4-F94B-6E04-4503-2E80A815DD86}" dt="2019-03-28T17:55:01.307" v="557"/>
          <ac:spMkLst>
            <pc:docMk/>
            <pc:sldMk cId="2531782545" sldId="358"/>
            <ac:spMk id="87" creationId="{00000000-0000-0000-0000-000000000000}"/>
          </ac:spMkLst>
        </pc:spChg>
        <pc:spChg chg="mod">
          <ac:chgData name="Palacin, Valentina" userId="S::vpalacin@deloitte.com::8016396c-b0f2-4e9b-bb2d-90a46087f482" providerId="AD" clId="Web-{E47F6EB4-F94B-6E04-4503-2E80A815DD86}" dt="2019-03-28T17:55:12.510" v="560"/>
          <ac:spMkLst>
            <pc:docMk/>
            <pc:sldMk cId="2531782545" sldId="358"/>
            <ac:spMk id="88" creationId="{00000000-0000-0000-0000-000000000000}"/>
          </ac:spMkLst>
        </pc:spChg>
        <pc:spChg chg="mod">
          <ac:chgData name="Palacin, Valentina" userId="S::vpalacin@deloitte.com::8016396c-b0f2-4e9b-bb2d-90a46087f482" providerId="AD" clId="Web-{E47F6EB4-F94B-6E04-4503-2E80A815DD86}" dt="2019-03-28T17:55:01.370" v="558"/>
          <ac:spMkLst>
            <pc:docMk/>
            <pc:sldMk cId="2531782545" sldId="358"/>
            <ac:spMk id="90" creationId="{00000000-0000-0000-0000-000000000000}"/>
          </ac:spMkLst>
        </pc:spChg>
        <pc:spChg chg="mod">
          <ac:chgData name="Palacin, Valentina" userId="S::vpalacin@deloitte.com::8016396c-b0f2-4e9b-bb2d-90a46087f482" providerId="AD" clId="Web-{E47F6EB4-F94B-6E04-4503-2E80A815DD86}" dt="2019-03-28T17:56:21.853" v="565"/>
          <ac:spMkLst>
            <pc:docMk/>
            <pc:sldMk cId="2531782545" sldId="358"/>
            <ac:spMk id="97" creationId="{00000000-0000-0000-0000-000000000000}"/>
          </ac:spMkLst>
        </pc:spChg>
        <pc:spChg chg="mod">
          <ac:chgData name="Palacin, Valentina" userId="S::vpalacin@deloitte.com::8016396c-b0f2-4e9b-bb2d-90a46087f482" providerId="AD" clId="Web-{E47F6EB4-F94B-6E04-4503-2E80A815DD86}" dt="2019-03-28T18:08:20.380" v="645" actId="20577"/>
          <ac:spMkLst>
            <pc:docMk/>
            <pc:sldMk cId="2531782545" sldId="358"/>
            <ac:spMk id="98" creationId="{00000000-0000-0000-0000-000000000000}"/>
          </ac:spMkLst>
        </pc:spChg>
        <pc:cxnChg chg="mod">
          <ac:chgData name="Palacin, Valentina" userId="S::vpalacin@deloitte.com::8016396c-b0f2-4e9b-bb2d-90a46087f482" providerId="AD" clId="Web-{E47F6EB4-F94B-6E04-4503-2E80A815DD86}" dt="2019-03-28T17:55:06.510" v="559"/>
          <ac:cxnSpMkLst>
            <pc:docMk/>
            <pc:sldMk cId="2531782545" sldId="358"/>
            <ac:cxnSpMk id="60" creationId="{00000000-0000-0000-0000-000000000000}"/>
          </ac:cxnSpMkLst>
        </pc:cxnChg>
        <pc:cxnChg chg="mod">
          <ac:chgData name="Palacin, Valentina" userId="S::vpalacin@deloitte.com::8016396c-b0f2-4e9b-bb2d-90a46087f482" providerId="AD" clId="Web-{E47F6EB4-F94B-6E04-4503-2E80A815DD86}" dt="2019-03-28T17:54:56.948" v="547"/>
          <ac:cxnSpMkLst>
            <pc:docMk/>
            <pc:sldMk cId="2531782545" sldId="358"/>
            <ac:cxnSpMk id="78" creationId="{00000000-0000-0000-0000-000000000000}"/>
          </ac:cxnSpMkLst>
        </pc:cxnChg>
        <pc:cxnChg chg="mod">
          <ac:chgData name="Palacin, Valentina" userId="S::vpalacin@deloitte.com::8016396c-b0f2-4e9b-bb2d-90a46087f482" providerId="AD" clId="Web-{E47F6EB4-F94B-6E04-4503-2E80A815DD86}" dt="2019-03-28T17:58:08.665" v="578"/>
          <ac:cxnSpMkLst>
            <pc:docMk/>
            <pc:sldMk cId="2531782545" sldId="358"/>
            <ac:cxnSpMk id="80" creationId="{00000000-0000-0000-0000-000000000000}"/>
          </ac:cxnSpMkLst>
        </pc:cxnChg>
        <pc:cxnChg chg="mod">
          <ac:chgData name="Palacin, Valentina" userId="S::vpalacin@deloitte.com::8016396c-b0f2-4e9b-bb2d-90a46087f482" providerId="AD" clId="Web-{E47F6EB4-F94B-6E04-4503-2E80A815DD86}" dt="2019-03-28T17:58:22.478" v="581"/>
          <ac:cxnSpMkLst>
            <pc:docMk/>
            <pc:sldMk cId="2531782545" sldId="358"/>
            <ac:cxnSpMk id="81" creationId="{00000000-0000-0000-0000-000000000000}"/>
          </ac:cxnSpMkLst>
        </pc:cxnChg>
        <pc:cxnChg chg="mod">
          <ac:chgData name="Palacin, Valentina" userId="S::vpalacin@deloitte.com::8016396c-b0f2-4e9b-bb2d-90a46087f482" providerId="AD" clId="Web-{E47F6EB4-F94B-6E04-4503-2E80A815DD86}" dt="2019-03-28T17:58:25.681" v="582"/>
          <ac:cxnSpMkLst>
            <pc:docMk/>
            <pc:sldMk cId="2531782545" sldId="358"/>
            <ac:cxnSpMk id="86" creationId="{00000000-0000-0000-0000-000000000000}"/>
          </ac:cxnSpMkLst>
        </pc:cxnChg>
        <pc:cxnChg chg="mod">
          <ac:chgData name="Palacin, Valentina" userId="S::vpalacin@deloitte.com::8016396c-b0f2-4e9b-bb2d-90a46087f482" providerId="AD" clId="Web-{E47F6EB4-F94B-6E04-4503-2E80A815DD86}" dt="2019-03-28T17:54:56.995" v="548"/>
          <ac:cxnSpMkLst>
            <pc:docMk/>
            <pc:sldMk cId="2531782545" sldId="358"/>
            <ac:cxnSpMk id="92" creationId="{00000000-0000-0000-0000-000000000000}"/>
          </ac:cxnSpMkLst>
        </pc:cxnChg>
        <pc:cxnChg chg="mod">
          <ac:chgData name="Palacin, Valentina" userId="S::vpalacin@deloitte.com::8016396c-b0f2-4e9b-bb2d-90a46087f482" providerId="AD" clId="Web-{E47F6EB4-F94B-6E04-4503-2E80A815DD86}" dt="2019-03-28T17:54:30.885" v="544"/>
          <ac:cxnSpMkLst>
            <pc:docMk/>
            <pc:sldMk cId="2531782545" sldId="358"/>
            <ac:cxnSpMk id="93" creationId="{00000000-0000-0000-0000-000000000000}"/>
          </ac:cxnSpMkLst>
        </pc:cxnChg>
        <pc:cxnChg chg="mod">
          <ac:chgData name="Palacin, Valentina" userId="S::vpalacin@deloitte.com::8016396c-b0f2-4e9b-bb2d-90a46087f482" providerId="AD" clId="Web-{E47F6EB4-F94B-6E04-4503-2E80A815DD86}" dt="2019-03-28T17:54:57.041" v="549"/>
          <ac:cxnSpMkLst>
            <pc:docMk/>
            <pc:sldMk cId="2531782545" sldId="358"/>
            <ac:cxnSpMk id="96" creationId="{00000000-0000-0000-0000-000000000000}"/>
          </ac:cxnSpMkLst>
        </pc:cxnChg>
        <pc:cxnChg chg="mod">
          <ac:chgData name="Palacin, Valentina" userId="S::vpalacin@deloitte.com::8016396c-b0f2-4e9b-bb2d-90a46087f482" providerId="AD" clId="Web-{E47F6EB4-F94B-6E04-4503-2E80A815DD86}" dt="2019-03-28T17:54:36.479" v="545"/>
          <ac:cxnSpMkLst>
            <pc:docMk/>
            <pc:sldMk cId="2531782545" sldId="358"/>
            <ac:cxnSpMk id="101" creationId="{00000000-0000-0000-0000-000000000000}"/>
          </ac:cxnSpMkLst>
        </pc:cxnChg>
      </pc:sldChg>
      <pc:sldChg chg="modSp add replId">
        <pc:chgData name="Palacin, Valentina" userId="S::vpalacin@deloitte.com::8016396c-b0f2-4e9b-bb2d-90a46087f482" providerId="AD" clId="Web-{E47F6EB4-F94B-6E04-4503-2E80A815DD86}" dt="2019-03-28T18:06:09.943" v="632" actId="20577"/>
        <pc:sldMkLst>
          <pc:docMk/>
          <pc:sldMk cId="4106279750" sldId="359"/>
        </pc:sldMkLst>
        <pc:spChg chg="mod">
          <ac:chgData name="Palacin, Valentina" userId="S::vpalacin@deloitte.com::8016396c-b0f2-4e9b-bb2d-90a46087f482" providerId="AD" clId="Web-{E47F6EB4-F94B-6E04-4503-2E80A815DD86}" dt="2019-03-28T17:59:26.743" v="587"/>
          <ac:spMkLst>
            <pc:docMk/>
            <pc:sldMk cId="4106279750" sldId="359"/>
            <ac:spMk id="58" creationId="{00000000-0000-0000-0000-000000000000}"/>
          </ac:spMkLst>
        </pc:spChg>
        <pc:spChg chg="mod">
          <ac:chgData name="Palacin, Valentina" userId="S::vpalacin@deloitte.com::8016396c-b0f2-4e9b-bb2d-90a46087f482" providerId="AD" clId="Web-{E47F6EB4-F94B-6E04-4503-2E80A815DD86}" dt="2019-03-28T18:06:09.943" v="632" actId="20577"/>
          <ac:spMkLst>
            <pc:docMk/>
            <pc:sldMk cId="4106279750" sldId="359"/>
            <ac:spMk id="98" creationId="{00000000-0000-0000-0000-000000000000}"/>
          </ac:spMkLst>
        </pc:spChg>
        <pc:spChg chg="mod">
          <ac:chgData name="Palacin, Valentina" userId="S::vpalacin@deloitte.com::8016396c-b0f2-4e9b-bb2d-90a46087f482" providerId="AD" clId="Web-{E47F6EB4-F94B-6E04-4503-2E80A815DD86}" dt="2019-03-28T17:59:26.821" v="588"/>
          <ac:spMkLst>
            <pc:docMk/>
            <pc:sldMk cId="4106279750" sldId="359"/>
            <ac:spMk id="108" creationId="{00000000-0000-0000-0000-000000000000}"/>
          </ac:spMkLst>
        </pc:spChg>
        <pc:cxnChg chg="mod">
          <ac:chgData name="Palacin, Valentina" userId="S::vpalacin@deloitte.com::8016396c-b0f2-4e9b-bb2d-90a46087f482" providerId="AD" clId="Web-{E47F6EB4-F94B-6E04-4503-2E80A815DD86}" dt="2019-03-28T17:59:26.649" v="585"/>
          <ac:cxnSpMkLst>
            <pc:docMk/>
            <pc:sldMk cId="4106279750" sldId="359"/>
            <ac:cxnSpMk id="77" creationId="{00000000-0000-0000-0000-000000000000}"/>
          </ac:cxnSpMkLst>
        </pc:cxnChg>
        <pc:cxnChg chg="mod">
          <ac:chgData name="Palacin, Valentina" userId="S::vpalacin@deloitte.com::8016396c-b0f2-4e9b-bb2d-90a46087f482" providerId="AD" clId="Web-{E47F6EB4-F94B-6E04-4503-2E80A815DD86}" dt="2019-03-28T17:59:26.696" v="586"/>
          <ac:cxnSpMkLst>
            <pc:docMk/>
            <pc:sldMk cId="4106279750" sldId="359"/>
            <ac:cxnSpMk id="109" creationId="{00000000-0000-0000-0000-000000000000}"/>
          </ac:cxnSpMkLst>
        </pc:cxnChg>
      </pc:sldChg>
      <pc:sldChg chg="modSp add replId">
        <pc:chgData name="Palacin, Valentina" userId="S::vpalacin@deloitte.com::8016396c-b0f2-4e9b-bb2d-90a46087f482" providerId="AD" clId="Web-{E47F6EB4-F94B-6E04-4503-2E80A815DD86}" dt="2019-03-28T18:06:04.756" v="630" actId="20577"/>
        <pc:sldMkLst>
          <pc:docMk/>
          <pc:sldMk cId="1967910163" sldId="360"/>
        </pc:sldMkLst>
        <pc:spChg chg="mod">
          <ac:chgData name="Palacin, Valentina" userId="S::vpalacin@deloitte.com::8016396c-b0f2-4e9b-bb2d-90a46087f482" providerId="AD" clId="Web-{E47F6EB4-F94B-6E04-4503-2E80A815DD86}" dt="2019-03-28T17:59:57.274" v="593"/>
          <ac:spMkLst>
            <pc:docMk/>
            <pc:sldMk cId="1967910163" sldId="360"/>
            <ac:spMk id="64" creationId="{00000000-0000-0000-0000-000000000000}"/>
          </ac:spMkLst>
        </pc:spChg>
        <pc:spChg chg="mod">
          <ac:chgData name="Palacin, Valentina" userId="S::vpalacin@deloitte.com::8016396c-b0f2-4e9b-bb2d-90a46087f482" providerId="AD" clId="Web-{E47F6EB4-F94B-6E04-4503-2E80A815DD86}" dt="2019-03-28T17:59:57.321" v="594"/>
          <ac:spMkLst>
            <pc:docMk/>
            <pc:sldMk cId="1967910163" sldId="360"/>
            <ac:spMk id="91" creationId="{00000000-0000-0000-0000-000000000000}"/>
          </ac:spMkLst>
        </pc:spChg>
        <pc:spChg chg="mod">
          <ac:chgData name="Palacin, Valentina" userId="S::vpalacin@deloitte.com::8016396c-b0f2-4e9b-bb2d-90a46087f482" providerId="AD" clId="Web-{E47F6EB4-F94B-6E04-4503-2E80A815DD86}" dt="2019-03-28T18:06:04.756" v="630" actId="20577"/>
          <ac:spMkLst>
            <pc:docMk/>
            <pc:sldMk cId="1967910163" sldId="360"/>
            <ac:spMk id="98" creationId="{00000000-0000-0000-0000-000000000000}"/>
          </ac:spMkLst>
        </pc:spChg>
        <pc:cxnChg chg="mod">
          <ac:chgData name="Palacin, Valentina" userId="S::vpalacin@deloitte.com::8016396c-b0f2-4e9b-bb2d-90a46087f482" providerId="AD" clId="Web-{E47F6EB4-F94B-6E04-4503-2E80A815DD86}" dt="2019-03-28T17:59:57.180" v="591"/>
          <ac:cxnSpMkLst>
            <pc:docMk/>
            <pc:sldMk cId="1967910163" sldId="360"/>
            <ac:cxnSpMk id="105" creationId="{00000000-0000-0000-0000-000000000000}"/>
          </ac:cxnSpMkLst>
        </pc:cxnChg>
        <pc:cxnChg chg="mod">
          <ac:chgData name="Palacin, Valentina" userId="S::vpalacin@deloitte.com::8016396c-b0f2-4e9b-bb2d-90a46087f482" providerId="AD" clId="Web-{E47F6EB4-F94B-6E04-4503-2E80A815DD86}" dt="2019-03-28T17:59:57.227" v="592"/>
          <ac:cxnSpMkLst>
            <pc:docMk/>
            <pc:sldMk cId="1967910163" sldId="360"/>
            <ac:cxnSpMk id="110" creationId="{00000000-0000-0000-0000-000000000000}"/>
          </ac:cxnSpMkLst>
        </pc:cxnChg>
      </pc:sldChg>
      <pc:sldChg chg="modSp add replId">
        <pc:chgData name="Palacin, Valentina" userId="S::vpalacin@deloitte.com::8016396c-b0f2-4e9b-bb2d-90a46087f482" providerId="AD" clId="Web-{E47F6EB4-F94B-6E04-4503-2E80A815DD86}" dt="2019-03-28T18:06:00.365" v="629" actId="20577"/>
        <pc:sldMkLst>
          <pc:docMk/>
          <pc:sldMk cId="4192082928" sldId="361"/>
        </pc:sldMkLst>
        <pc:spChg chg="mod">
          <ac:chgData name="Palacin, Valentina" userId="S::vpalacin@deloitte.com::8016396c-b0f2-4e9b-bb2d-90a46087f482" providerId="AD" clId="Web-{E47F6EB4-F94B-6E04-4503-2E80A815DD86}" dt="2019-03-28T18:06:00.365" v="629" actId="20577"/>
          <ac:spMkLst>
            <pc:docMk/>
            <pc:sldMk cId="4192082928" sldId="361"/>
            <ac:spMk id="98" creationId="{00000000-0000-0000-0000-000000000000}"/>
          </ac:spMkLst>
        </pc:spChg>
        <pc:spChg chg="mod">
          <ac:chgData name="Palacin, Valentina" userId="S::vpalacin@deloitte.com::8016396c-b0f2-4e9b-bb2d-90a46087f482" providerId="AD" clId="Web-{E47F6EB4-F94B-6E04-4503-2E80A815DD86}" dt="2019-03-28T18:01:00.148" v="603"/>
          <ac:spMkLst>
            <pc:docMk/>
            <pc:sldMk cId="4192082928" sldId="361"/>
            <ac:spMk id="99" creationId="{00000000-0000-0000-0000-000000000000}"/>
          </ac:spMkLst>
        </pc:spChg>
        <pc:spChg chg="mod">
          <ac:chgData name="Palacin, Valentina" userId="S::vpalacin@deloitte.com::8016396c-b0f2-4e9b-bb2d-90a46087f482" providerId="AD" clId="Web-{E47F6EB4-F94B-6E04-4503-2E80A815DD86}" dt="2019-03-28T18:01:00.195" v="604"/>
          <ac:spMkLst>
            <pc:docMk/>
            <pc:sldMk cId="4192082928" sldId="361"/>
            <ac:spMk id="114" creationId="{00000000-0000-0000-0000-000000000000}"/>
          </ac:spMkLst>
        </pc:spChg>
        <pc:cxnChg chg="mod">
          <ac:chgData name="Palacin, Valentina" userId="S::vpalacin@deloitte.com::8016396c-b0f2-4e9b-bb2d-90a46087f482" providerId="AD" clId="Web-{E47F6EB4-F94B-6E04-4503-2E80A815DD86}" dt="2019-03-28T18:01:00.055" v="601"/>
          <ac:cxnSpMkLst>
            <pc:docMk/>
            <pc:sldMk cId="4192082928" sldId="361"/>
            <ac:cxnSpMk id="100" creationId="{00000000-0000-0000-0000-000000000000}"/>
          </ac:cxnSpMkLst>
        </pc:cxnChg>
        <pc:cxnChg chg="mod">
          <ac:chgData name="Palacin, Valentina" userId="S::vpalacin@deloitte.com::8016396c-b0f2-4e9b-bb2d-90a46087f482" providerId="AD" clId="Web-{E47F6EB4-F94B-6E04-4503-2E80A815DD86}" dt="2019-03-28T18:01:00.101" v="602"/>
          <ac:cxnSpMkLst>
            <pc:docMk/>
            <pc:sldMk cId="4192082928" sldId="361"/>
            <ac:cxnSpMk id="113" creationId="{00000000-0000-0000-0000-000000000000}"/>
          </ac:cxnSpMkLst>
        </pc:cxnChg>
      </pc:sldChg>
      <pc:sldChg chg="modSp add replId">
        <pc:chgData name="Palacin, Valentina" userId="S::vpalacin@deloitte.com::8016396c-b0f2-4e9b-bb2d-90a46087f482" providerId="AD" clId="Web-{E47F6EB4-F94B-6E04-4503-2E80A815DD86}" dt="2019-03-28T18:05:56.521" v="628" actId="20577"/>
        <pc:sldMkLst>
          <pc:docMk/>
          <pc:sldMk cId="2352041953" sldId="362"/>
        </pc:sldMkLst>
        <pc:spChg chg="mod">
          <ac:chgData name="Palacin, Valentina" userId="S::vpalacin@deloitte.com::8016396c-b0f2-4e9b-bb2d-90a46087f482" providerId="AD" clId="Web-{E47F6EB4-F94B-6E04-4503-2E80A815DD86}" dt="2019-03-28T18:04:47.881" v="615"/>
          <ac:spMkLst>
            <pc:docMk/>
            <pc:sldMk cId="2352041953" sldId="362"/>
            <ac:spMk id="68" creationId="{00000000-0000-0000-0000-000000000000}"/>
          </ac:spMkLst>
        </pc:spChg>
        <pc:spChg chg="mod">
          <ac:chgData name="Palacin, Valentina" userId="S::vpalacin@deloitte.com::8016396c-b0f2-4e9b-bb2d-90a46087f482" providerId="AD" clId="Web-{E47F6EB4-F94B-6E04-4503-2E80A815DD86}" dt="2019-03-28T18:04:47.944" v="616"/>
          <ac:spMkLst>
            <pc:docMk/>
            <pc:sldMk cId="2352041953" sldId="362"/>
            <ac:spMk id="89" creationId="{00000000-0000-0000-0000-000000000000}"/>
          </ac:spMkLst>
        </pc:spChg>
        <pc:spChg chg="mod">
          <ac:chgData name="Palacin, Valentina" userId="S::vpalacin@deloitte.com::8016396c-b0f2-4e9b-bb2d-90a46087f482" providerId="AD" clId="Web-{E47F6EB4-F94B-6E04-4503-2E80A815DD86}" dt="2019-03-28T18:05:56.521" v="628" actId="20577"/>
          <ac:spMkLst>
            <pc:docMk/>
            <pc:sldMk cId="2352041953" sldId="362"/>
            <ac:spMk id="98" creationId="{00000000-0000-0000-0000-000000000000}"/>
          </ac:spMkLst>
        </pc:spChg>
        <pc:cxnChg chg="mod">
          <ac:chgData name="Palacin, Valentina" userId="S::vpalacin@deloitte.com::8016396c-b0f2-4e9b-bb2d-90a46087f482" providerId="AD" clId="Web-{E47F6EB4-F94B-6E04-4503-2E80A815DD86}" dt="2019-03-28T18:04:47.787" v="613"/>
          <ac:cxnSpMkLst>
            <pc:docMk/>
            <pc:sldMk cId="2352041953" sldId="362"/>
            <ac:cxnSpMk id="80" creationId="{00000000-0000-0000-0000-000000000000}"/>
          </ac:cxnSpMkLst>
        </pc:cxnChg>
        <pc:cxnChg chg="mod">
          <ac:chgData name="Palacin, Valentina" userId="S::vpalacin@deloitte.com::8016396c-b0f2-4e9b-bb2d-90a46087f482" providerId="AD" clId="Web-{E47F6EB4-F94B-6E04-4503-2E80A815DD86}" dt="2019-03-28T18:04:47.834" v="614"/>
          <ac:cxnSpMkLst>
            <pc:docMk/>
            <pc:sldMk cId="2352041953" sldId="362"/>
            <ac:cxnSpMk id="94" creationId="{00000000-0000-0000-0000-000000000000}"/>
          </ac:cxnSpMkLst>
        </pc:cxnChg>
      </pc:sldChg>
      <pc:sldChg chg="modSp add replId">
        <pc:chgData name="Palacin, Valentina" userId="S::vpalacin@deloitte.com::8016396c-b0f2-4e9b-bb2d-90a46087f482" providerId="AD" clId="Web-{E47F6EB4-F94B-6E04-4503-2E80A815DD86}" dt="2019-03-28T18:05:49.287" v="627" actId="20577"/>
        <pc:sldMkLst>
          <pc:docMk/>
          <pc:sldMk cId="3369117730" sldId="363"/>
        </pc:sldMkLst>
        <pc:spChg chg="mod">
          <ac:chgData name="Palacin, Valentina" userId="S::vpalacin@deloitte.com::8016396c-b0f2-4e9b-bb2d-90a46087f482" providerId="AD" clId="Web-{E47F6EB4-F94B-6E04-4503-2E80A815DD86}" dt="2019-03-28T18:05:42.943" v="623"/>
          <ac:spMkLst>
            <pc:docMk/>
            <pc:sldMk cId="3369117730" sldId="363"/>
            <ac:spMk id="70" creationId="{00000000-0000-0000-0000-000000000000}"/>
          </ac:spMkLst>
        </pc:spChg>
        <pc:spChg chg="mod">
          <ac:chgData name="Palacin, Valentina" userId="S::vpalacin@deloitte.com::8016396c-b0f2-4e9b-bb2d-90a46087f482" providerId="AD" clId="Web-{E47F6EB4-F94B-6E04-4503-2E80A815DD86}" dt="2019-03-28T18:05:49.287" v="627" actId="20577"/>
          <ac:spMkLst>
            <pc:docMk/>
            <pc:sldMk cId="3369117730" sldId="363"/>
            <ac:spMk id="98" creationId="{00000000-0000-0000-0000-000000000000}"/>
          </ac:spMkLst>
        </pc:spChg>
        <pc:spChg chg="mod">
          <ac:chgData name="Palacin, Valentina" userId="S::vpalacin@deloitte.com::8016396c-b0f2-4e9b-bb2d-90a46087f482" providerId="AD" clId="Web-{E47F6EB4-F94B-6E04-4503-2E80A815DD86}" dt="2019-03-28T18:05:43.068" v="625"/>
          <ac:spMkLst>
            <pc:docMk/>
            <pc:sldMk cId="3369117730" sldId="363"/>
            <ac:spMk id="119" creationId="{00000000-0000-0000-0000-000000000000}"/>
          </ac:spMkLst>
        </pc:spChg>
        <pc:cxnChg chg="mod">
          <ac:chgData name="Palacin, Valentina" userId="S::vpalacin@deloitte.com::8016396c-b0f2-4e9b-bb2d-90a46087f482" providerId="AD" clId="Web-{E47F6EB4-F94B-6E04-4503-2E80A815DD86}" dt="2019-03-28T18:05:42.771" v="620"/>
          <ac:cxnSpMkLst>
            <pc:docMk/>
            <pc:sldMk cId="3369117730" sldId="363"/>
            <ac:cxnSpMk id="82" creationId="{00000000-0000-0000-0000-000000000000}"/>
          </ac:cxnSpMkLst>
        </pc:cxnChg>
        <pc:cxnChg chg="mod">
          <ac:chgData name="Palacin, Valentina" userId="S::vpalacin@deloitte.com::8016396c-b0f2-4e9b-bb2d-90a46087f482" providerId="AD" clId="Web-{E47F6EB4-F94B-6E04-4503-2E80A815DD86}" dt="2019-03-28T18:05:42.834" v="621"/>
          <ac:cxnSpMkLst>
            <pc:docMk/>
            <pc:sldMk cId="3369117730" sldId="363"/>
            <ac:cxnSpMk id="102" creationId="{00000000-0000-0000-0000-000000000000}"/>
          </ac:cxnSpMkLst>
        </pc:cxnChg>
        <pc:cxnChg chg="mod">
          <ac:chgData name="Palacin, Valentina" userId="S::vpalacin@deloitte.com::8016396c-b0f2-4e9b-bb2d-90a46087f482" providerId="AD" clId="Web-{E47F6EB4-F94B-6E04-4503-2E80A815DD86}" dt="2019-03-28T18:05:42.881" v="622"/>
          <ac:cxnSpMkLst>
            <pc:docMk/>
            <pc:sldMk cId="3369117730" sldId="363"/>
            <ac:cxnSpMk id="120" creationId="{00000000-0000-0000-0000-000000000000}"/>
          </ac:cxnSpMkLst>
        </pc:cxnChg>
      </pc:sldChg>
      <pc:sldChg chg="modSp add replId">
        <pc:chgData name="Palacin, Valentina" userId="S::vpalacin@deloitte.com::8016396c-b0f2-4e9b-bb2d-90a46087f482" providerId="AD" clId="Web-{E47F6EB4-F94B-6E04-4503-2E80A815DD86}" dt="2019-03-28T18:06:14.021" v="634" actId="20577"/>
        <pc:sldMkLst>
          <pc:docMk/>
          <pc:sldMk cId="1587176771" sldId="364"/>
        </pc:sldMkLst>
        <pc:spChg chg="mod">
          <ac:chgData name="Palacin, Valentina" userId="S::vpalacin@deloitte.com::8016396c-b0f2-4e9b-bb2d-90a46087f482" providerId="AD" clId="Web-{E47F6EB4-F94B-6E04-4503-2E80A815DD86}" dt="2019-03-28T18:03:24.679" v="610"/>
          <ac:spMkLst>
            <pc:docMk/>
            <pc:sldMk cId="1587176771" sldId="364"/>
            <ac:spMk id="59" creationId="{00000000-0000-0000-0000-000000000000}"/>
          </ac:spMkLst>
        </pc:spChg>
        <pc:spChg chg="mod">
          <ac:chgData name="Palacin, Valentina" userId="S::vpalacin@deloitte.com::8016396c-b0f2-4e9b-bb2d-90a46087f482" providerId="AD" clId="Web-{E47F6EB4-F94B-6E04-4503-2E80A815DD86}" dt="2019-03-28T18:06:14.021" v="634" actId="20577"/>
          <ac:spMkLst>
            <pc:docMk/>
            <pc:sldMk cId="1587176771" sldId="364"/>
            <ac:spMk id="98" creationId="{00000000-0000-0000-0000-000000000000}"/>
          </ac:spMkLst>
        </pc:spChg>
        <pc:cxnChg chg="mod">
          <ac:chgData name="Palacin, Valentina" userId="S::vpalacin@deloitte.com::8016396c-b0f2-4e9b-bb2d-90a46087f482" providerId="AD" clId="Web-{E47F6EB4-F94B-6E04-4503-2E80A815DD86}" dt="2019-03-28T18:03:24.632" v="609"/>
          <ac:cxnSpMkLst>
            <pc:docMk/>
            <pc:sldMk cId="1587176771" sldId="364"/>
            <ac:cxnSpMk id="79" creationId="{00000000-0000-0000-0000-000000000000}"/>
          </ac:cxnSpMkLst>
        </pc:cxnChg>
      </pc:sldChg>
      <pc:sldChg chg="modSp add replId">
        <pc:chgData name="Palacin, Valentina" userId="S::vpalacin@deloitte.com::8016396c-b0f2-4e9b-bb2d-90a46087f482" providerId="AD" clId="Web-{E47F6EB4-F94B-6E04-4503-2E80A815DD86}" dt="2019-03-28T18:06:55.880" v="643"/>
        <pc:sldMkLst>
          <pc:docMk/>
          <pc:sldMk cId="318916145" sldId="365"/>
        </pc:sldMkLst>
        <pc:spChg chg="mod">
          <ac:chgData name="Palacin, Valentina" userId="S::vpalacin@deloitte.com::8016396c-b0f2-4e9b-bb2d-90a46087f482" providerId="AD" clId="Web-{E47F6EB4-F94B-6E04-4503-2E80A815DD86}" dt="2019-03-28T18:06:46.990" v="640"/>
          <ac:spMkLst>
            <pc:docMk/>
            <pc:sldMk cId="318916145" sldId="365"/>
            <ac:spMk id="59" creationId="{00000000-0000-0000-0000-000000000000}"/>
          </ac:spMkLst>
        </pc:spChg>
        <pc:spChg chg="mod">
          <ac:chgData name="Palacin, Valentina" userId="S::vpalacin@deloitte.com::8016396c-b0f2-4e9b-bb2d-90a46087f482" providerId="AD" clId="Web-{E47F6EB4-F94B-6E04-4503-2E80A815DD86}" dt="2019-03-28T18:06:55.880" v="643"/>
          <ac:spMkLst>
            <pc:docMk/>
            <pc:sldMk cId="318916145" sldId="365"/>
            <ac:spMk id="115" creationId="{00000000-0000-0000-0000-000000000000}"/>
          </ac:spMkLst>
        </pc:spChg>
        <pc:cxnChg chg="mod">
          <ac:chgData name="Palacin, Valentina" userId="S::vpalacin@deloitte.com::8016396c-b0f2-4e9b-bb2d-90a46087f482" providerId="AD" clId="Web-{E47F6EB4-F94B-6E04-4503-2E80A815DD86}" dt="2019-03-28T18:06:46.927" v="639"/>
          <ac:cxnSpMkLst>
            <pc:docMk/>
            <pc:sldMk cId="318916145" sldId="365"/>
            <ac:cxnSpMk id="79" creationId="{00000000-0000-0000-0000-000000000000}"/>
          </ac:cxnSpMkLst>
        </pc:cxnChg>
        <pc:cxnChg chg="mod">
          <ac:chgData name="Palacin, Valentina" userId="S::vpalacin@deloitte.com::8016396c-b0f2-4e9b-bb2d-90a46087f482" providerId="AD" clId="Web-{E47F6EB4-F94B-6E04-4503-2E80A815DD86}" dt="2019-03-28T18:06:55.833" v="642"/>
          <ac:cxnSpMkLst>
            <pc:docMk/>
            <pc:sldMk cId="318916145" sldId="365"/>
            <ac:cxnSpMk id="116" creationId="{00000000-0000-0000-0000-000000000000}"/>
          </ac:cxnSpMkLst>
        </pc:cxnChg>
      </pc:sldChg>
    </pc:docChg>
  </pc:docChgLst>
  <pc:docChgLst>
    <pc:chgData name="Palacin, Valentina" userId="S::vpalacin@deloitte.com::8016396c-b0f2-4e9b-bb2d-90a46087f482" providerId="AD" clId="Web-{3FBB529E-2E0A-4D9F-BBE7-FEED4B6DC354}"/>
    <pc:docChg chg="modSld">
      <pc:chgData name="Palacin, Valentina" userId="S::vpalacin@deloitte.com::8016396c-b0f2-4e9b-bb2d-90a46087f482" providerId="AD" clId="Web-{3FBB529E-2E0A-4D9F-BBE7-FEED4B6DC354}" dt="2019-03-28T15:00:42.744" v="119"/>
      <pc:docMkLst>
        <pc:docMk/>
      </pc:docMkLst>
      <pc:sldChg chg="modSp">
        <pc:chgData name="Palacin, Valentina" userId="S::vpalacin@deloitte.com::8016396c-b0f2-4e9b-bb2d-90a46087f482" providerId="AD" clId="Web-{3FBB529E-2E0A-4D9F-BBE7-FEED4B6DC354}" dt="2019-03-28T13:58:27.272" v="85" actId="20577"/>
        <pc:sldMkLst>
          <pc:docMk/>
          <pc:sldMk cId="2563385180" sldId="263"/>
        </pc:sldMkLst>
        <pc:spChg chg="mod">
          <ac:chgData name="Palacin, Valentina" userId="S::vpalacin@deloitte.com::8016396c-b0f2-4e9b-bb2d-90a46087f482" providerId="AD" clId="Web-{3FBB529E-2E0A-4D9F-BBE7-FEED4B6DC354}" dt="2019-03-28T13:58:04.211" v="24" actId="20577"/>
          <ac:spMkLst>
            <pc:docMk/>
            <pc:sldMk cId="2563385180" sldId="263"/>
            <ac:spMk id="14" creationId="{00000000-0000-0000-0000-000000000000}"/>
          </ac:spMkLst>
        </pc:spChg>
        <pc:spChg chg="mod">
          <ac:chgData name="Palacin, Valentina" userId="S::vpalacin@deloitte.com::8016396c-b0f2-4e9b-bb2d-90a46087f482" providerId="AD" clId="Web-{3FBB529E-2E0A-4D9F-BBE7-FEED4B6DC354}" dt="2019-03-28T13:58:27.272" v="85" actId="20577"/>
          <ac:spMkLst>
            <pc:docMk/>
            <pc:sldMk cId="2563385180" sldId="263"/>
            <ac:spMk id="15" creationId="{00000000-0000-0000-0000-000000000000}"/>
          </ac:spMkLst>
        </pc:spChg>
      </pc:sldChg>
      <pc:sldChg chg="addSp delSp modSp addAnim delAnim">
        <pc:chgData name="Palacin, Valentina" userId="S::vpalacin@deloitte.com::8016396c-b0f2-4e9b-bb2d-90a46087f482" providerId="AD" clId="Web-{3FBB529E-2E0A-4D9F-BBE7-FEED4B6DC354}" dt="2019-03-28T15:00:42.744" v="119"/>
        <pc:sldMkLst>
          <pc:docMk/>
          <pc:sldMk cId="2634545073" sldId="293"/>
        </pc:sldMkLst>
        <pc:spChg chg="add del">
          <ac:chgData name="Palacin, Valentina" userId="S::vpalacin@deloitte.com::8016396c-b0f2-4e9b-bb2d-90a46087f482" providerId="AD" clId="Web-{3FBB529E-2E0A-4D9F-BBE7-FEED4B6DC354}" dt="2019-03-28T14:28:43.154" v="95"/>
          <ac:spMkLst>
            <pc:docMk/>
            <pc:sldMk cId="2634545073" sldId="293"/>
            <ac:spMk id="3" creationId="{00000000-0000-0000-0000-000000000000}"/>
          </ac:spMkLst>
        </pc:spChg>
        <pc:spChg chg="add del">
          <ac:chgData name="Palacin, Valentina" userId="S::vpalacin@deloitte.com::8016396c-b0f2-4e9b-bb2d-90a46087f482" providerId="AD" clId="Web-{3FBB529E-2E0A-4D9F-BBE7-FEED4B6DC354}" dt="2019-03-28T15:00:12.229" v="111"/>
          <ac:spMkLst>
            <pc:docMk/>
            <pc:sldMk cId="2634545073" sldId="293"/>
            <ac:spMk id="5" creationId="{00000000-0000-0000-0000-000000000000}"/>
          </ac:spMkLst>
        </pc:spChg>
        <pc:spChg chg="del">
          <ac:chgData name="Palacin, Valentina" userId="S::vpalacin@deloitte.com::8016396c-b0f2-4e9b-bb2d-90a46087f482" providerId="AD" clId="Web-{3FBB529E-2E0A-4D9F-BBE7-FEED4B6DC354}" dt="2019-03-28T14:36:55.684" v="106"/>
          <ac:spMkLst>
            <pc:docMk/>
            <pc:sldMk cId="2634545073" sldId="293"/>
            <ac:spMk id="8" creationId="{00000000-0000-0000-0000-000000000000}"/>
          </ac:spMkLst>
        </pc:spChg>
        <pc:spChg chg="add del">
          <ac:chgData name="Palacin, Valentina" userId="S::vpalacin@deloitte.com::8016396c-b0f2-4e9b-bb2d-90a46087f482" providerId="AD" clId="Web-{3FBB529E-2E0A-4D9F-BBE7-FEED4B6DC354}" dt="2019-03-28T15:00:32.260" v="116"/>
          <ac:spMkLst>
            <pc:docMk/>
            <pc:sldMk cId="2634545073" sldId="293"/>
            <ac:spMk id="8" creationId="{BC743E5A-B946-4F71-9002-E5EE92DE2179}"/>
          </ac:spMkLst>
        </pc:spChg>
        <pc:grpChg chg="add del">
          <ac:chgData name="Palacin, Valentina" userId="S::vpalacin@deloitte.com::8016396c-b0f2-4e9b-bb2d-90a46087f482" providerId="AD" clId="Web-{3FBB529E-2E0A-4D9F-BBE7-FEED4B6DC354}" dt="2019-03-28T15:00:42.744" v="119"/>
          <ac:grpSpMkLst>
            <pc:docMk/>
            <pc:sldMk cId="2634545073" sldId="293"/>
            <ac:grpSpMk id="20" creationId="{00000000-0000-0000-0000-000000000000}"/>
          </ac:grpSpMkLst>
        </pc:grpChg>
        <pc:grpChg chg="add del">
          <ac:chgData name="Palacin, Valentina" userId="S::vpalacin@deloitte.com::8016396c-b0f2-4e9b-bb2d-90a46087f482" providerId="AD" clId="Web-{3FBB529E-2E0A-4D9F-BBE7-FEED4B6DC354}" dt="2019-03-28T15:00:39.338" v="118"/>
          <ac:grpSpMkLst>
            <pc:docMk/>
            <pc:sldMk cId="2634545073" sldId="293"/>
            <ac:grpSpMk id="21" creationId="{00000000-0000-0000-0000-000000000000}"/>
          </ac:grpSpMkLst>
        </pc:grpChg>
        <pc:grpChg chg="add del">
          <ac:chgData name="Palacin, Valentina" userId="S::vpalacin@deloitte.com::8016396c-b0f2-4e9b-bb2d-90a46087f482" providerId="AD" clId="Web-{3FBB529E-2E0A-4D9F-BBE7-FEED4B6DC354}" dt="2019-03-28T15:00:35.822" v="117"/>
          <ac:grpSpMkLst>
            <pc:docMk/>
            <pc:sldMk cId="2634545073" sldId="293"/>
            <ac:grpSpMk id="24" creationId="{00000000-0000-0000-0000-000000000000}"/>
          </ac:grpSpMkLst>
        </pc:grpChg>
        <pc:grpChg chg="mod">
          <ac:chgData name="Palacin, Valentina" userId="S::vpalacin@deloitte.com::8016396c-b0f2-4e9b-bb2d-90a46087f482" providerId="AD" clId="Web-{3FBB529E-2E0A-4D9F-BBE7-FEED4B6DC354}" dt="2019-03-28T14:29:22.482" v="102" actId="1076"/>
          <ac:grpSpMkLst>
            <pc:docMk/>
            <pc:sldMk cId="2634545073" sldId="293"/>
            <ac:grpSpMk id="33" creationId="{00000000-0000-0000-0000-000000000000}"/>
          </ac:grpSpMkLst>
        </pc:grpChg>
        <pc:grpChg chg="mod">
          <ac:chgData name="Palacin, Valentina" userId="S::vpalacin@deloitte.com::8016396c-b0f2-4e9b-bb2d-90a46087f482" providerId="AD" clId="Web-{3FBB529E-2E0A-4D9F-BBE7-FEED4B6DC354}" dt="2019-03-28T14:29:29.326" v="104" actId="1076"/>
          <ac:grpSpMkLst>
            <pc:docMk/>
            <pc:sldMk cId="2634545073" sldId="293"/>
            <ac:grpSpMk id="36" creationId="{00000000-0000-0000-0000-000000000000}"/>
          </ac:grpSpMkLst>
        </pc:grpChg>
        <pc:grpChg chg="mod">
          <ac:chgData name="Palacin, Valentina" userId="S::vpalacin@deloitte.com::8016396c-b0f2-4e9b-bb2d-90a46087f482" providerId="AD" clId="Web-{3FBB529E-2E0A-4D9F-BBE7-FEED4B6DC354}" dt="2019-03-28T14:29:35.248" v="105" actId="1076"/>
          <ac:grpSpMkLst>
            <pc:docMk/>
            <pc:sldMk cId="2634545073" sldId="293"/>
            <ac:grpSpMk id="39" creationId="{00000000-0000-0000-0000-000000000000}"/>
          </ac:grpSpMkLst>
        </pc:grpChg>
        <pc:picChg chg="add del mod ord modCrop">
          <ac:chgData name="Palacin, Valentina" userId="S::vpalacin@deloitte.com::8016396c-b0f2-4e9b-bb2d-90a46087f482" providerId="AD" clId="Web-{3FBB529E-2E0A-4D9F-BBE7-FEED4B6DC354}" dt="2019-03-28T14:28:33.232" v="94"/>
          <ac:picMkLst>
            <pc:docMk/>
            <pc:sldMk cId="2634545073" sldId="293"/>
            <ac:picMk id="2" creationId="{0E9BB578-929C-4FE7-97C2-D96893DE70E1}"/>
          </ac:picMkLst>
        </pc:picChg>
        <pc:picChg chg="add del mod ord modCrop">
          <ac:chgData name="Palacin, Valentina" userId="S::vpalacin@deloitte.com::8016396c-b0f2-4e9b-bb2d-90a46087f482" providerId="AD" clId="Web-{3FBB529E-2E0A-4D9F-BBE7-FEED4B6DC354}" dt="2019-03-28T14:59:43.745" v="110"/>
          <ac:picMkLst>
            <pc:docMk/>
            <pc:sldMk cId="2634545073" sldId="293"/>
            <ac:picMk id="2" creationId="{7ACAD396-80E3-4FD6-9057-E07298AF5696}"/>
          </ac:picMkLst>
        </pc:picChg>
        <pc:picChg chg="add mod ord modCrop">
          <ac:chgData name="Palacin, Valentina" userId="S::vpalacin@deloitte.com::8016396c-b0f2-4e9b-bb2d-90a46087f482" providerId="AD" clId="Web-{3FBB529E-2E0A-4D9F-BBE7-FEED4B6DC354}" dt="2019-03-28T15:00:12.229" v="111"/>
          <ac:picMkLst>
            <pc:docMk/>
            <pc:sldMk cId="2634545073" sldId="293"/>
            <ac:picMk id="4" creationId="{4D6319A7-4FE0-40BA-AE53-FF454723A008}"/>
          </ac:picMkLst>
        </pc:picChg>
        <pc:picChg chg="add mod ord modCrop">
          <ac:chgData name="Palacin, Valentina" userId="S::vpalacin@deloitte.com::8016396c-b0f2-4e9b-bb2d-90a46087f482" providerId="AD" clId="Web-{3FBB529E-2E0A-4D9F-BBE7-FEED4B6DC354}" dt="2019-03-28T14:28:43.154" v="95"/>
          <ac:picMkLst>
            <pc:docMk/>
            <pc:sldMk cId="2634545073" sldId="293"/>
            <ac:picMk id="6" creationId="{2106B553-CA27-4ECB-B98F-CD81CDAD7B41}"/>
          </ac:picMkLst>
        </pc:picChg>
        <pc:picChg chg="add mod ord modCrop">
          <ac:chgData name="Palacin, Valentina" userId="S::vpalacin@deloitte.com::8016396c-b0f2-4e9b-bb2d-90a46087f482" providerId="AD" clId="Web-{3FBB529E-2E0A-4D9F-BBE7-FEED4B6DC354}" dt="2019-03-28T14:36:55.684" v="106"/>
          <ac:picMkLst>
            <pc:docMk/>
            <pc:sldMk cId="2634545073" sldId="293"/>
            <ac:picMk id="9" creationId="{D076DF40-5125-44B1-9B50-3FB7A7040CCD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bg1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s-ES" dirty="0">
                <a:solidFill>
                  <a:schemeClr val="bg1">
                    <a:lumMod val="25000"/>
                  </a:schemeClr>
                </a:solidFill>
              </a:rPr>
              <a:t>DNS</a:t>
            </a:r>
            <a:r>
              <a:rPr lang="es-ES" baseline="0" dirty="0">
                <a:solidFill>
                  <a:schemeClr val="bg1">
                    <a:lumMod val="25000"/>
                  </a:schemeClr>
                </a:solidFill>
              </a:rPr>
              <a:t> Records </a:t>
            </a:r>
            <a:r>
              <a:rPr lang="en-US" baseline="0" noProof="0" dirty="0" smtClean="0">
                <a:solidFill>
                  <a:schemeClr val="bg1">
                    <a:lumMod val="25000"/>
                  </a:schemeClr>
                </a:solidFill>
              </a:rPr>
              <a:t>Preferences</a:t>
            </a:r>
            <a:endParaRPr lang="en-US" noProof="0" dirty="0">
              <a:solidFill>
                <a:schemeClr val="bg1">
                  <a:lumMod val="25000"/>
                </a:schemeClr>
              </a:solidFill>
            </a:endParaRPr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ADD9-414F-B80E-D62754529F64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ADD9-414F-B80E-D62754529F64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ADD9-414F-B80E-D62754529F64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7-ADD9-414F-B80E-D62754529F64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400"/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extLst xmlns:c16r2="http://schemas.microsoft.com/office/drawing/2015/06/chart"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Sheet1!$A$2:$A$8</c:f>
              <c:strCache>
                <c:ptCount val="7"/>
                <c:pt idx="0">
                  <c:v>A</c:v>
                </c:pt>
                <c:pt idx="1">
                  <c:v>AAAA</c:v>
                </c:pt>
                <c:pt idx="2">
                  <c:v>TXT</c:v>
                </c:pt>
                <c:pt idx="3">
                  <c:v>SRV</c:v>
                </c:pt>
                <c:pt idx="4">
                  <c:v>CNAME</c:v>
                </c:pt>
                <c:pt idx="5">
                  <c:v>SOA</c:v>
                </c:pt>
                <c:pt idx="6">
                  <c:v>Null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7</c:v>
                </c:pt>
                <c:pt idx="1">
                  <c:v>3</c:v>
                </c:pt>
                <c:pt idx="2">
                  <c:v>2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CBDC-4E6D-8A1E-4E35276A37E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Column1</c:v>
                </c:pt>
              </c:strCache>
            </c:strRef>
          </c:tx>
          <c:dLbls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extLst xmlns:c16r2="http://schemas.microsoft.com/office/drawing/2015/06/chart">
              <c:ext xmlns:c15="http://schemas.microsoft.com/office/drawing/2012/chart" uri="{CE6537A1-D6FC-4f65-9D91-7224C49458BB}"/>
            </c:extLst>
          </c:dLbls>
          <c:cat>
            <c:strRef>
              <c:f>Sheet1!$A$2:$A$8</c:f>
              <c:strCache>
                <c:ptCount val="7"/>
                <c:pt idx="0">
                  <c:v>A</c:v>
                </c:pt>
                <c:pt idx="1">
                  <c:v>AAAA</c:v>
                </c:pt>
                <c:pt idx="2">
                  <c:v>TXT</c:v>
                </c:pt>
                <c:pt idx="3">
                  <c:v>SRV</c:v>
                </c:pt>
                <c:pt idx="4">
                  <c:v>CNAME</c:v>
                </c:pt>
                <c:pt idx="5">
                  <c:v>SOA</c:v>
                </c:pt>
                <c:pt idx="6">
                  <c:v>Null</c:v>
                </c:pt>
              </c:strCache>
            </c:strRef>
          </c:cat>
          <c:val>
            <c:numRef>
              <c:f>Sheet1!$C$2:$C$8</c:f>
              <c:numCache>
                <c:formatCode>General</c:formatCode>
                <c:ptCount val="7"/>
                <c:pt idx="0">
                  <c:v>37</c:v>
                </c:pt>
                <c:pt idx="1">
                  <c:v>16</c:v>
                </c:pt>
                <c:pt idx="2">
                  <c:v>11</c:v>
                </c:pt>
                <c:pt idx="3">
                  <c:v>5</c:v>
                </c:pt>
                <c:pt idx="4">
                  <c:v>5</c:v>
                </c:pt>
                <c:pt idx="5">
                  <c:v>5</c:v>
                </c:pt>
                <c:pt idx="6">
                  <c:v>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8-46DE-4F58-AF35-048AC117ABE8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>
                  <a:lumMod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103E17-9E06-46BC-8180-9412B420F670}" type="datetimeFigureOut">
              <a:rPr lang="en-US" smtClean="0"/>
              <a:t>6/23/2019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24EACA-38FD-4279-ABFE-B276D2ADA4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82181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817E00-FCD2-4039-A67B-A6AC0185B541}" type="datetimeFigureOut">
              <a:rPr lang="en-US" smtClean="0"/>
              <a:t>6/23/2019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BF4E96-B1D0-40F9-B430-205BFCCBD9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2614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BF4E96-B1D0-40F9-B430-205BFCCBD96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0321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BF4E96-B1D0-40F9-B430-205BFCCBD965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0014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90259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tem tw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817256" y="2656114"/>
            <a:ext cx="5254173" cy="2708085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52726359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ening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1349374" y="1621945"/>
            <a:ext cx="2880000" cy="2880000"/>
          </a:xfrm>
          <a:prstGeom prst="ellipse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</p:spTree>
    <p:extLst>
      <p:ext uri="{BB962C8B-B14F-4D97-AF65-F5344CB8AC3E}">
        <p14:creationId xmlns:p14="http://schemas.microsoft.com/office/powerpoint/2010/main" val="161237072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reative Ope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5"/>
          <p:cNvSpPr>
            <a:spLocks noGrp="1"/>
          </p:cNvSpPr>
          <p:nvPr>
            <p:ph type="pic" sz="quarter" idx="10"/>
          </p:nvPr>
        </p:nvSpPr>
        <p:spPr>
          <a:xfrm>
            <a:off x="1331922" y="1203794"/>
            <a:ext cx="4311730" cy="4301385"/>
          </a:xfrm>
          <a:custGeom>
            <a:avLst/>
            <a:gdLst>
              <a:gd name="connsiteX0" fmla="*/ 1103914 w 4311730"/>
              <a:gd name="connsiteY0" fmla="*/ 3347949 h 4301385"/>
              <a:gd name="connsiteX1" fmla="*/ 1158579 w 4311730"/>
              <a:gd name="connsiteY1" fmla="*/ 3360416 h 4301385"/>
              <a:gd name="connsiteX2" fmla="*/ 2647422 w 4311730"/>
              <a:gd name="connsiteY2" fmla="*/ 4031432 h 4301385"/>
              <a:gd name="connsiteX3" fmla="*/ 2718131 w 4311730"/>
              <a:gd name="connsiteY3" fmla="*/ 4218172 h 4301385"/>
              <a:gd name="connsiteX4" fmla="*/ 2531391 w 4311730"/>
              <a:gd name="connsiteY4" fmla="*/ 4288881 h 4301385"/>
              <a:gd name="connsiteX5" fmla="*/ 1042548 w 4311730"/>
              <a:gd name="connsiteY5" fmla="*/ 3617864 h 4301385"/>
              <a:gd name="connsiteX6" fmla="*/ 971839 w 4311730"/>
              <a:gd name="connsiteY6" fmla="*/ 3431125 h 4301385"/>
              <a:gd name="connsiteX7" fmla="*/ 1103914 w 4311730"/>
              <a:gd name="connsiteY7" fmla="*/ 3347949 h 4301385"/>
              <a:gd name="connsiteX8" fmla="*/ 851821 w 4311730"/>
              <a:gd name="connsiteY8" fmla="*/ 2848575 h 4301385"/>
              <a:gd name="connsiteX9" fmla="*/ 900509 w 4311730"/>
              <a:gd name="connsiteY9" fmla="*/ 2859678 h 4301385"/>
              <a:gd name="connsiteX10" fmla="*/ 3275747 w 4311730"/>
              <a:gd name="connsiteY10" fmla="*/ 3930189 h 4301385"/>
              <a:gd name="connsiteX11" fmla="*/ 3338725 w 4311730"/>
              <a:gd name="connsiteY11" fmla="*/ 4096514 h 4301385"/>
              <a:gd name="connsiteX12" fmla="*/ 3172401 w 4311730"/>
              <a:gd name="connsiteY12" fmla="*/ 4159492 h 4301385"/>
              <a:gd name="connsiteX13" fmla="*/ 797163 w 4311730"/>
              <a:gd name="connsiteY13" fmla="*/ 3088981 h 4301385"/>
              <a:gd name="connsiteX14" fmla="*/ 734185 w 4311730"/>
              <a:gd name="connsiteY14" fmla="*/ 2922657 h 4301385"/>
              <a:gd name="connsiteX15" fmla="*/ 851821 w 4311730"/>
              <a:gd name="connsiteY15" fmla="*/ 2848575 h 4301385"/>
              <a:gd name="connsiteX16" fmla="*/ 339746 w 4311730"/>
              <a:gd name="connsiteY16" fmla="*/ 2354122 h 4301385"/>
              <a:gd name="connsiteX17" fmla="*/ 339746 w 4311730"/>
              <a:gd name="connsiteY17" fmla="*/ 2354123 h 4301385"/>
              <a:gd name="connsiteX18" fmla="*/ 339746 w 4311730"/>
              <a:gd name="connsiteY18" fmla="*/ 2354123 h 4301385"/>
              <a:gd name="connsiteX19" fmla="*/ 458269 w 4311730"/>
              <a:gd name="connsiteY19" fmla="*/ 2279482 h 4301385"/>
              <a:gd name="connsiteX20" fmla="*/ 507324 w 4311730"/>
              <a:gd name="connsiteY20" fmla="*/ 2290670 h 4301385"/>
              <a:gd name="connsiteX21" fmla="*/ 3635217 w 4311730"/>
              <a:gd name="connsiteY21" fmla="*/ 3700399 h 4301385"/>
              <a:gd name="connsiteX22" fmla="*/ 3698670 w 4311730"/>
              <a:gd name="connsiteY22" fmla="*/ 3867978 h 4301385"/>
              <a:gd name="connsiteX23" fmla="*/ 3698669 w 4311730"/>
              <a:gd name="connsiteY23" fmla="*/ 3867977 h 4301385"/>
              <a:gd name="connsiteX24" fmla="*/ 3531091 w 4311730"/>
              <a:gd name="connsiteY24" fmla="*/ 3931431 h 4301385"/>
              <a:gd name="connsiteX25" fmla="*/ 403200 w 4311730"/>
              <a:gd name="connsiteY25" fmla="*/ 2521700 h 4301385"/>
              <a:gd name="connsiteX26" fmla="*/ 328559 w 4311730"/>
              <a:gd name="connsiteY26" fmla="*/ 2403177 h 4301385"/>
              <a:gd name="connsiteX27" fmla="*/ 339746 w 4311730"/>
              <a:gd name="connsiteY27" fmla="*/ 2354123 h 4301385"/>
              <a:gd name="connsiteX28" fmla="*/ 369089 w 4311730"/>
              <a:gd name="connsiteY28" fmla="*/ 2313250 h 4301385"/>
              <a:gd name="connsiteX29" fmla="*/ 458269 w 4311730"/>
              <a:gd name="connsiteY29" fmla="*/ 2279482 h 4301385"/>
              <a:gd name="connsiteX30" fmla="*/ 647889 w 4311730"/>
              <a:gd name="connsiteY30" fmla="*/ 2107223 h 4301385"/>
              <a:gd name="connsiteX31" fmla="*/ 647889 w 4311730"/>
              <a:gd name="connsiteY31" fmla="*/ 2107224 h 4301385"/>
              <a:gd name="connsiteX32" fmla="*/ 647889 w 4311730"/>
              <a:gd name="connsiteY32" fmla="*/ 2107224 h 4301385"/>
              <a:gd name="connsiteX33" fmla="*/ 766412 w 4311730"/>
              <a:gd name="connsiteY33" fmla="*/ 2032583 h 4301385"/>
              <a:gd name="connsiteX34" fmla="*/ 815467 w 4311730"/>
              <a:gd name="connsiteY34" fmla="*/ 2043771 h 4301385"/>
              <a:gd name="connsiteX35" fmla="*/ 3943360 w 4311730"/>
              <a:gd name="connsiteY35" fmla="*/ 3453500 h 4301385"/>
              <a:gd name="connsiteX36" fmla="*/ 4006813 w 4311730"/>
              <a:gd name="connsiteY36" fmla="*/ 3621079 h 4301385"/>
              <a:gd name="connsiteX37" fmla="*/ 4006812 w 4311730"/>
              <a:gd name="connsiteY37" fmla="*/ 3621078 h 4301385"/>
              <a:gd name="connsiteX38" fmla="*/ 3839234 w 4311730"/>
              <a:gd name="connsiteY38" fmla="*/ 3684532 h 4301385"/>
              <a:gd name="connsiteX39" fmla="*/ 711343 w 4311730"/>
              <a:gd name="connsiteY39" fmla="*/ 2274801 h 4301385"/>
              <a:gd name="connsiteX40" fmla="*/ 636702 w 4311730"/>
              <a:gd name="connsiteY40" fmla="*/ 2156278 h 4301385"/>
              <a:gd name="connsiteX41" fmla="*/ 647889 w 4311730"/>
              <a:gd name="connsiteY41" fmla="*/ 2107224 h 4301385"/>
              <a:gd name="connsiteX42" fmla="*/ 647889 w 4311730"/>
              <a:gd name="connsiteY42" fmla="*/ 2107224 h 4301385"/>
              <a:gd name="connsiteX43" fmla="*/ 677232 w 4311730"/>
              <a:gd name="connsiteY43" fmla="*/ 2066351 h 4301385"/>
              <a:gd name="connsiteX44" fmla="*/ 766412 w 4311730"/>
              <a:gd name="connsiteY44" fmla="*/ 2032583 h 4301385"/>
              <a:gd name="connsiteX45" fmla="*/ 11648 w 4311730"/>
              <a:gd name="connsiteY45" fmla="*/ 1431683 h 4301385"/>
              <a:gd name="connsiteX46" fmla="*/ 11648 w 4311730"/>
              <a:gd name="connsiteY46" fmla="*/ 1431684 h 4301385"/>
              <a:gd name="connsiteX47" fmla="*/ 11648 w 4311730"/>
              <a:gd name="connsiteY47" fmla="*/ 1431684 h 4301385"/>
              <a:gd name="connsiteX48" fmla="*/ 134688 w 4311730"/>
              <a:gd name="connsiteY48" fmla="*/ 1354198 h 4301385"/>
              <a:gd name="connsiteX49" fmla="*/ 185613 w 4311730"/>
              <a:gd name="connsiteY49" fmla="*/ 1365812 h 4301385"/>
              <a:gd name="connsiteX50" fmla="*/ 3797804 w 4311730"/>
              <a:gd name="connsiteY50" fmla="*/ 2993814 h 4301385"/>
              <a:gd name="connsiteX51" fmla="*/ 3863676 w 4311730"/>
              <a:gd name="connsiteY51" fmla="*/ 3167779 h 4301385"/>
              <a:gd name="connsiteX52" fmla="*/ 3863675 w 4311730"/>
              <a:gd name="connsiteY52" fmla="*/ 3167779 h 4301385"/>
              <a:gd name="connsiteX53" fmla="*/ 3689710 w 4311730"/>
              <a:gd name="connsiteY53" fmla="*/ 3233650 h 4301385"/>
              <a:gd name="connsiteX54" fmla="*/ 77520 w 4311730"/>
              <a:gd name="connsiteY54" fmla="*/ 1605648 h 4301385"/>
              <a:gd name="connsiteX55" fmla="*/ 35 w 4311730"/>
              <a:gd name="connsiteY55" fmla="*/ 1482608 h 4301385"/>
              <a:gd name="connsiteX56" fmla="*/ 11648 w 4311730"/>
              <a:gd name="connsiteY56" fmla="*/ 1431684 h 4301385"/>
              <a:gd name="connsiteX57" fmla="*/ 11648 w 4311730"/>
              <a:gd name="connsiteY57" fmla="*/ 1431684 h 4301385"/>
              <a:gd name="connsiteX58" fmla="*/ 42109 w 4311730"/>
              <a:gd name="connsiteY58" fmla="*/ 1389253 h 4301385"/>
              <a:gd name="connsiteX59" fmla="*/ 134688 w 4311730"/>
              <a:gd name="connsiteY59" fmla="*/ 1354198 h 4301385"/>
              <a:gd name="connsiteX60" fmla="*/ 448054 w 4311730"/>
              <a:gd name="connsiteY60" fmla="*/ 1234283 h 4301385"/>
              <a:gd name="connsiteX61" fmla="*/ 448054 w 4311730"/>
              <a:gd name="connsiteY61" fmla="*/ 1234284 h 4301385"/>
              <a:gd name="connsiteX62" fmla="*/ 448053 w 4311730"/>
              <a:gd name="connsiteY62" fmla="*/ 1234284 h 4301385"/>
              <a:gd name="connsiteX63" fmla="*/ 571093 w 4311730"/>
              <a:gd name="connsiteY63" fmla="*/ 1156798 h 4301385"/>
              <a:gd name="connsiteX64" fmla="*/ 622018 w 4311730"/>
              <a:gd name="connsiteY64" fmla="*/ 1168412 h 4301385"/>
              <a:gd name="connsiteX65" fmla="*/ 4234209 w 4311730"/>
              <a:gd name="connsiteY65" fmla="*/ 2796414 h 4301385"/>
              <a:gd name="connsiteX66" fmla="*/ 4300081 w 4311730"/>
              <a:gd name="connsiteY66" fmla="*/ 2970379 h 4301385"/>
              <a:gd name="connsiteX67" fmla="*/ 4300080 w 4311730"/>
              <a:gd name="connsiteY67" fmla="*/ 2970378 h 4301385"/>
              <a:gd name="connsiteX68" fmla="*/ 4126115 w 4311730"/>
              <a:gd name="connsiteY68" fmla="*/ 3036250 h 4301385"/>
              <a:gd name="connsiteX69" fmla="*/ 513925 w 4311730"/>
              <a:gd name="connsiteY69" fmla="*/ 1408248 h 4301385"/>
              <a:gd name="connsiteX70" fmla="*/ 436440 w 4311730"/>
              <a:gd name="connsiteY70" fmla="*/ 1285208 h 4301385"/>
              <a:gd name="connsiteX71" fmla="*/ 448054 w 4311730"/>
              <a:gd name="connsiteY71" fmla="*/ 1234284 h 4301385"/>
              <a:gd name="connsiteX72" fmla="*/ 478514 w 4311730"/>
              <a:gd name="connsiteY72" fmla="*/ 1191853 h 4301385"/>
              <a:gd name="connsiteX73" fmla="*/ 571093 w 4311730"/>
              <a:gd name="connsiteY73" fmla="*/ 1156798 h 4301385"/>
              <a:gd name="connsiteX74" fmla="*/ 742332 w 4311730"/>
              <a:gd name="connsiteY74" fmla="*/ 801205 h 4301385"/>
              <a:gd name="connsiteX75" fmla="*/ 799599 w 4311730"/>
              <a:gd name="connsiteY75" fmla="*/ 814265 h 4301385"/>
              <a:gd name="connsiteX76" fmla="*/ 3534484 w 4311730"/>
              <a:gd name="connsiteY76" fmla="*/ 2046868 h 4301385"/>
              <a:gd name="connsiteX77" fmla="*/ 3608560 w 4311730"/>
              <a:gd name="connsiteY77" fmla="*/ 2242499 h 4301385"/>
              <a:gd name="connsiteX78" fmla="*/ 3412928 w 4311730"/>
              <a:gd name="connsiteY78" fmla="*/ 2316575 h 4301385"/>
              <a:gd name="connsiteX79" fmla="*/ 678044 w 4311730"/>
              <a:gd name="connsiteY79" fmla="*/ 1083972 h 4301385"/>
              <a:gd name="connsiteX80" fmla="*/ 603968 w 4311730"/>
              <a:gd name="connsiteY80" fmla="*/ 888341 h 4301385"/>
              <a:gd name="connsiteX81" fmla="*/ 742332 w 4311730"/>
              <a:gd name="connsiteY81" fmla="*/ 801205 h 4301385"/>
              <a:gd name="connsiteX82" fmla="*/ 670421 w 4311730"/>
              <a:gd name="connsiteY82" fmla="*/ 483176 h 4301385"/>
              <a:gd name="connsiteX83" fmla="*/ 670421 w 4311730"/>
              <a:gd name="connsiteY83" fmla="*/ 483176 h 4301385"/>
              <a:gd name="connsiteX84" fmla="*/ 670421 w 4311730"/>
              <a:gd name="connsiteY84" fmla="*/ 483176 h 4301385"/>
              <a:gd name="connsiteX85" fmla="*/ 815074 w 4311730"/>
              <a:gd name="connsiteY85" fmla="*/ 392081 h 4301385"/>
              <a:gd name="connsiteX86" fmla="*/ 874944 w 4311730"/>
              <a:gd name="connsiteY86" fmla="*/ 405734 h 4301385"/>
              <a:gd name="connsiteX87" fmla="*/ 3790657 w 4311730"/>
              <a:gd name="connsiteY87" fmla="*/ 1719835 h 4301385"/>
              <a:gd name="connsiteX88" fmla="*/ 3868099 w 4311730"/>
              <a:gd name="connsiteY88" fmla="*/ 1924358 h 4301385"/>
              <a:gd name="connsiteX89" fmla="*/ 3868098 w 4311730"/>
              <a:gd name="connsiteY89" fmla="*/ 1924358 h 4301385"/>
              <a:gd name="connsiteX90" fmla="*/ 3663575 w 4311730"/>
              <a:gd name="connsiteY90" fmla="*/ 2001800 h 4301385"/>
              <a:gd name="connsiteX91" fmla="*/ 747864 w 4311730"/>
              <a:gd name="connsiteY91" fmla="*/ 687699 h 4301385"/>
              <a:gd name="connsiteX92" fmla="*/ 656768 w 4311730"/>
              <a:gd name="connsiteY92" fmla="*/ 543046 h 4301385"/>
              <a:gd name="connsiteX93" fmla="*/ 670421 w 4311730"/>
              <a:gd name="connsiteY93" fmla="*/ 483176 h 4301385"/>
              <a:gd name="connsiteX94" fmla="*/ 706233 w 4311730"/>
              <a:gd name="connsiteY94" fmla="*/ 433293 h 4301385"/>
              <a:gd name="connsiteX95" fmla="*/ 815074 w 4311730"/>
              <a:gd name="connsiteY95" fmla="*/ 392081 h 4301385"/>
              <a:gd name="connsiteX96" fmla="*/ 1388748 w 4311730"/>
              <a:gd name="connsiteY96" fmla="*/ 236482 h 4301385"/>
              <a:gd name="connsiteX97" fmla="*/ 1443412 w 4311730"/>
              <a:gd name="connsiteY97" fmla="*/ 248948 h 4301385"/>
              <a:gd name="connsiteX98" fmla="*/ 3406288 w 4311730"/>
              <a:gd name="connsiteY98" fmla="*/ 1133609 h 4301385"/>
              <a:gd name="connsiteX99" fmla="*/ 3476997 w 4311730"/>
              <a:gd name="connsiteY99" fmla="*/ 1320349 h 4301385"/>
              <a:gd name="connsiteX100" fmla="*/ 3290257 w 4311730"/>
              <a:gd name="connsiteY100" fmla="*/ 1391058 h 4301385"/>
              <a:gd name="connsiteX101" fmla="*/ 1327381 w 4311730"/>
              <a:gd name="connsiteY101" fmla="*/ 506397 h 4301385"/>
              <a:gd name="connsiteX102" fmla="*/ 1256672 w 4311730"/>
              <a:gd name="connsiteY102" fmla="*/ 319657 h 4301385"/>
              <a:gd name="connsiteX103" fmla="*/ 1388748 w 4311730"/>
              <a:gd name="connsiteY103" fmla="*/ 236482 h 4301385"/>
              <a:gd name="connsiteX104" fmla="*/ 1780474 w 4311730"/>
              <a:gd name="connsiteY104" fmla="*/ 38 h 4301385"/>
              <a:gd name="connsiteX105" fmla="*/ 1835138 w 4311730"/>
              <a:gd name="connsiteY105" fmla="*/ 12505 h 4301385"/>
              <a:gd name="connsiteX106" fmla="*/ 3323982 w 4311730"/>
              <a:gd name="connsiteY106" fmla="*/ 683521 h 4301385"/>
              <a:gd name="connsiteX107" fmla="*/ 3394690 w 4311730"/>
              <a:gd name="connsiteY107" fmla="*/ 870261 h 4301385"/>
              <a:gd name="connsiteX108" fmla="*/ 3207950 w 4311730"/>
              <a:gd name="connsiteY108" fmla="*/ 940970 h 4301385"/>
              <a:gd name="connsiteX109" fmla="*/ 1719107 w 4311730"/>
              <a:gd name="connsiteY109" fmla="*/ 269953 h 4301385"/>
              <a:gd name="connsiteX110" fmla="*/ 1648398 w 4311730"/>
              <a:gd name="connsiteY110" fmla="*/ 83214 h 4301385"/>
              <a:gd name="connsiteX111" fmla="*/ 1780474 w 4311730"/>
              <a:gd name="connsiteY111" fmla="*/ 38 h 4301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</a:cxnLst>
            <a:rect l="l" t="t" r="r" b="b"/>
            <a:pathLst>
              <a:path w="4311730" h="4301385">
                <a:moveTo>
                  <a:pt x="1103914" y="3347949"/>
                </a:moveTo>
                <a:cubicBezTo>
                  <a:pt x="1122251" y="3348376"/>
                  <a:pt x="1140806" y="3352405"/>
                  <a:pt x="1158579" y="3360416"/>
                </a:cubicBezTo>
                <a:lnTo>
                  <a:pt x="2647422" y="4031432"/>
                </a:lnTo>
                <a:cubicBezTo>
                  <a:pt x="2718515" y="4063473"/>
                  <a:pt x="2750172" y="4147080"/>
                  <a:pt x="2718131" y="4218172"/>
                </a:cubicBezTo>
                <a:cubicBezTo>
                  <a:pt x="2686090" y="4289264"/>
                  <a:pt x="2602483" y="4320922"/>
                  <a:pt x="2531391" y="4288881"/>
                </a:cubicBezTo>
                <a:lnTo>
                  <a:pt x="1042548" y="3617864"/>
                </a:lnTo>
                <a:cubicBezTo>
                  <a:pt x="971455" y="3585823"/>
                  <a:pt x="939798" y="3502217"/>
                  <a:pt x="971839" y="3431125"/>
                </a:cubicBezTo>
                <a:cubicBezTo>
                  <a:pt x="995870" y="3377805"/>
                  <a:pt x="1048906" y="3346668"/>
                  <a:pt x="1103914" y="3347949"/>
                </a:cubicBezTo>
                <a:close/>
                <a:moveTo>
                  <a:pt x="851821" y="2848575"/>
                </a:moveTo>
                <a:cubicBezTo>
                  <a:pt x="868153" y="2848955"/>
                  <a:pt x="884679" y="2852544"/>
                  <a:pt x="900509" y="2859678"/>
                </a:cubicBezTo>
                <a:lnTo>
                  <a:pt x="3275747" y="3930189"/>
                </a:lnTo>
                <a:cubicBezTo>
                  <a:pt x="3339067" y="3958727"/>
                  <a:pt x="3367263" y="4033194"/>
                  <a:pt x="3338725" y="4096514"/>
                </a:cubicBezTo>
                <a:cubicBezTo>
                  <a:pt x="3310187" y="4159834"/>
                  <a:pt x="3235721" y="4188030"/>
                  <a:pt x="3172401" y="4159492"/>
                </a:cubicBezTo>
                <a:lnTo>
                  <a:pt x="797163" y="3088981"/>
                </a:lnTo>
                <a:cubicBezTo>
                  <a:pt x="733843" y="3060443"/>
                  <a:pt x="705647" y="2985977"/>
                  <a:pt x="734185" y="2922657"/>
                </a:cubicBezTo>
                <a:cubicBezTo>
                  <a:pt x="755589" y="2875167"/>
                  <a:pt x="802827" y="2847434"/>
                  <a:pt x="851821" y="2848575"/>
                </a:cubicBezTo>
                <a:close/>
                <a:moveTo>
                  <a:pt x="339746" y="2354122"/>
                </a:moveTo>
                <a:lnTo>
                  <a:pt x="339746" y="2354123"/>
                </a:lnTo>
                <a:lnTo>
                  <a:pt x="339746" y="2354123"/>
                </a:lnTo>
                <a:close/>
                <a:moveTo>
                  <a:pt x="458269" y="2279482"/>
                </a:moveTo>
                <a:cubicBezTo>
                  <a:pt x="474723" y="2279866"/>
                  <a:pt x="491375" y="2283481"/>
                  <a:pt x="507324" y="2290670"/>
                </a:cubicBezTo>
                <a:lnTo>
                  <a:pt x="3635217" y="3700399"/>
                </a:lnTo>
                <a:cubicBezTo>
                  <a:pt x="3699014" y="3729153"/>
                  <a:pt x="3727423" y="3804180"/>
                  <a:pt x="3698670" y="3867978"/>
                </a:cubicBezTo>
                <a:lnTo>
                  <a:pt x="3698669" y="3867977"/>
                </a:lnTo>
                <a:cubicBezTo>
                  <a:pt x="3669916" y="3931775"/>
                  <a:pt x="3594888" y="3960184"/>
                  <a:pt x="3531091" y="3931431"/>
                </a:cubicBezTo>
                <a:lnTo>
                  <a:pt x="403200" y="2521700"/>
                </a:lnTo>
                <a:cubicBezTo>
                  <a:pt x="355351" y="2500135"/>
                  <a:pt x="327409" y="2452541"/>
                  <a:pt x="328559" y="2403177"/>
                </a:cubicBezTo>
                <a:lnTo>
                  <a:pt x="339746" y="2354123"/>
                </a:lnTo>
                <a:lnTo>
                  <a:pt x="369089" y="2313250"/>
                </a:lnTo>
                <a:cubicBezTo>
                  <a:pt x="393237" y="2290879"/>
                  <a:pt x="425360" y="2278716"/>
                  <a:pt x="458269" y="2279482"/>
                </a:cubicBezTo>
                <a:close/>
                <a:moveTo>
                  <a:pt x="647889" y="2107223"/>
                </a:moveTo>
                <a:lnTo>
                  <a:pt x="647889" y="2107224"/>
                </a:lnTo>
                <a:lnTo>
                  <a:pt x="647889" y="2107224"/>
                </a:lnTo>
                <a:close/>
                <a:moveTo>
                  <a:pt x="766412" y="2032583"/>
                </a:moveTo>
                <a:cubicBezTo>
                  <a:pt x="782866" y="2032967"/>
                  <a:pt x="799518" y="2036582"/>
                  <a:pt x="815467" y="2043771"/>
                </a:cubicBezTo>
                <a:lnTo>
                  <a:pt x="3943360" y="3453500"/>
                </a:lnTo>
                <a:cubicBezTo>
                  <a:pt x="4007157" y="3482254"/>
                  <a:pt x="4035566" y="3557281"/>
                  <a:pt x="4006813" y="3621079"/>
                </a:cubicBezTo>
                <a:lnTo>
                  <a:pt x="4006812" y="3621078"/>
                </a:lnTo>
                <a:cubicBezTo>
                  <a:pt x="3978059" y="3684876"/>
                  <a:pt x="3903031" y="3713285"/>
                  <a:pt x="3839234" y="3684532"/>
                </a:cubicBezTo>
                <a:lnTo>
                  <a:pt x="711343" y="2274801"/>
                </a:lnTo>
                <a:cubicBezTo>
                  <a:pt x="663495" y="2253236"/>
                  <a:pt x="635552" y="2205642"/>
                  <a:pt x="636702" y="2156278"/>
                </a:cubicBezTo>
                <a:lnTo>
                  <a:pt x="647889" y="2107224"/>
                </a:lnTo>
                <a:lnTo>
                  <a:pt x="647889" y="2107224"/>
                </a:lnTo>
                <a:lnTo>
                  <a:pt x="677232" y="2066351"/>
                </a:lnTo>
                <a:cubicBezTo>
                  <a:pt x="701380" y="2043980"/>
                  <a:pt x="733503" y="2031817"/>
                  <a:pt x="766412" y="2032583"/>
                </a:cubicBezTo>
                <a:close/>
                <a:moveTo>
                  <a:pt x="11648" y="1431683"/>
                </a:moveTo>
                <a:lnTo>
                  <a:pt x="11648" y="1431684"/>
                </a:lnTo>
                <a:lnTo>
                  <a:pt x="11648" y="1431684"/>
                </a:lnTo>
                <a:close/>
                <a:moveTo>
                  <a:pt x="134688" y="1354198"/>
                </a:moveTo>
                <a:cubicBezTo>
                  <a:pt x="151770" y="1354596"/>
                  <a:pt x="169056" y="1358350"/>
                  <a:pt x="185613" y="1365812"/>
                </a:cubicBezTo>
                <a:lnTo>
                  <a:pt x="3797804" y="2993814"/>
                </a:lnTo>
                <a:cubicBezTo>
                  <a:pt x="3864034" y="3023663"/>
                  <a:pt x="3893525" y="3101550"/>
                  <a:pt x="3863676" y="3167779"/>
                </a:cubicBezTo>
                <a:lnTo>
                  <a:pt x="3863675" y="3167779"/>
                </a:lnTo>
                <a:cubicBezTo>
                  <a:pt x="3833826" y="3234008"/>
                  <a:pt x="3755939" y="3263499"/>
                  <a:pt x="3689710" y="3233650"/>
                </a:cubicBezTo>
                <a:lnTo>
                  <a:pt x="77520" y="1605648"/>
                </a:lnTo>
                <a:cubicBezTo>
                  <a:pt x="27848" y="1583261"/>
                  <a:pt x="-1159" y="1533853"/>
                  <a:pt x="35" y="1482608"/>
                </a:cubicBezTo>
                <a:lnTo>
                  <a:pt x="11648" y="1431684"/>
                </a:lnTo>
                <a:lnTo>
                  <a:pt x="11648" y="1431684"/>
                </a:lnTo>
                <a:lnTo>
                  <a:pt x="42109" y="1389253"/>
                </a:lnTo>
                <a:cubicBezTo>
                  <a:pt x="67178" y="1366029"/>
                  <a:pt x="100525" y="1353403"/>
                  <a:pt x="134688" y="1354198"/>
                </a:cubicBezTo>
                <a:close/>
                <a:moveTo>
                  <a:pt x="448054" y="1234283"/>
                </a:moveTo>
                <a:lnTo>
                  <a:pt x="448054" y="1234284"/>
                </a:lnTo>
                <a:lnTo>
                  <a:pt x="448053" y="1234284"/>
                </a:lnTo>
                <a:close/>
                <a:moveTo>
                  <a:pt x="571093" y="1156798"/>
                </a:moveTo>
                <a:cubicBezTo>
                  <a:pt x="588175" y="1157196"/>
                  <a:pt x="605461" y="1160950"/>
                  <a:pt x="622018" y="1168412"/>
                </a:cubicBezTo>
                <a:lnTo>
                  <a:pt x="4234209" y="2796414"/>
                </a:lnTo>
                <a:cubicBezTo>
                  <a:pt x="4300439" y="2826263"/>
                  <a:pt x="4329930" y="2904150"/>
                  <a:pt x="4300081" y="2970379"/>
                </a:cubicBezTo>
                <a:lnTo>
                  <a:pt x="4300080" y="2970378"/>
                </a:lnTo>
                <a:cubicBezTo>
                  <a:pt x="4270231" y="3036608"/>
                  <a:pt x="4192344" y="3066099"/>
                  <a:pt x="4126115" y="3036250"/>
                </a:cubicBezTo>
                <a:lnTo>
                  <a:pt x="513925" y="1408248"/>
                </a:lnTo>
                <a:cubicBezTo>
                  <a:pt x="464253" y="1385861"/>
                  <a:pt x="435246" y="1336453"/>
                  <a:pt x="436440" y="1285208"/>
                </a:cubicBezTo>
                <a:lnTo>
                  <a:pt x="448054" y="1234284"/>
                </a:lnTo>
                <a:lnTo>
                  <a:pt x="478514" y="1191853"/>
                </a:lnTo>
                <a:cubicBezTo>
                  <a:pt x="503583" y="1168629"/>
                  <a:pt x="536930" y="1156003"/>
                  <a:pt x="571093" y="1156798"/>
                </a:cubicBezTo>
                <a:close/>
                <a:moveTo>
                  <a:pt x="742332" y="801205"/>
                </a:moveTo>
                <a:cubicBezTo>
                  <a:pt x="761542" y="801653"/>
                  <a:pt x="780980" y="805874"/>
                  <a:pt x="799599" y="814265"/>
                </a:cubicBezTo>
                <a:lnTo>
                  <a:pt x="3534484" y="2046868"/>
                </a:lnTo>
                <a:cubicBezTo>
                  <a:pt x="3608961" y="2080434"/>
                  <a:pt x="3642126" y="2168022"/>
                  <a:pt x="3608560" y="2242499"/>
                </a:cubicBezTo>
                <a:cubicBezTo>
                  <a:pt x="3574993" y="2316977"/>
                  <a:pt x="3487405" y="2350142"/>
                  <a:pt x="3412928" y="2316575"/>
                </a:cubicBezTo>
                <a:lnTo>
                  <a:pt x="678044" y="1083972"/>
                </a:lnTo>
                <a:cubicBezTo>
                  <a:pt x="603566" y="1050406"/>
                  <a:pt x="570402" y="962818"/>
                  <a:pt x="603968" y="888341"/>
                </a:cubicBezTo>
                <a:cubicBezTo>
                  <a:pt x="629143" y="832483"/>
                  <a:pt x="684705" y="799864"/>
                  <a:pt x="742332" y="801205"/>
                </a:cubicBezTo>
                <a:close/>
                <a:moveTo>
                  <a:pt x="670421" y="483176"/>
                </a:moveTo>
                <a:lnTo>
                  <a:pt x="670421" y="483176"/>
                </a:lnTo>
                <a:lnTo>
                  <a:pt x="670421" y="483176"/>
                </a:lnTo>
                <a:close/>
                <a:moveTo>
                  <a:pt x="815074" y="392081"/>
                </a:moveTo>
                <a:cubicBezTo>
                  <a:pt x="835156" y="392548"/>
                  <a:pt x="855478" y="396961"/>
                  <a:pt x="874944" y="405734"/>
                </a:cubicBezTo>
                <a:lnTo>
                  <a:pt x="3790657" y="1719835"/>
                </a:lnTo>
                <a:cubicBezTo>
                  <a:pt x="3868519" y="1754927"/>
                  <a:pt x="3903191" y="1846496"/>
                  <a:pt x="3868099" y="1924358"/>
                </a:cubicBezTo>
                <a:lnTo>
                  <a:pt x="3868098" y="1924358"/>
                </a:lnTo>
                <a:cubicBezTo>
                  <a:pt x="3833006" y="2002220"/>
                  <a:pt x="3741437" y="2036892"/>
                  <a:pt x="3663575" y="2001800"/>
                </a:cubicBezTo>
                <a:lnTo>
                  <a:pt x="747864" y="687699"/>
                </a:lnTo>
                <a:cubicBezTo>
                  <a:pt x="689467" y="661380"/>
                  <a:pt x="655365" y="603292"/>
                  <a:pt x="656768" y="543046"/>
                </a:cubicBezTo>
                <a:lnTo>
                  <a:pt x="670421" y="483176"/>
                </a:lnTo>
                <a:lnTo>
                  <a:pt x="706233" y="433293"/>
                </a:lnTo>
                <a:cubicBezTo>
                  <a:pt x="735705" y="405990"/>
                  <a:pt x="774909" y="391145"/>
                  <a:pt x="815074" y="392081"/>
                </a:cubicBezTo>
                <a:close/>
                <a:moveTo>
                  <a:pt x="1388748" y="236482"/>
                </a:moveTo>
                <a:cubicBezTo>
                  <a:pt x="1407084" y="236909"/>
                  <a:pt x="1425639" y="240938"/>
                  <a:pt x="1443412" y="248948"/>
                </a:cubicBezTo>
                <a:lnTo>
                  <a:pt x="3406288" y="1133609"/>
                </a:lnTo>
                <a:cubicBezTo>
                  <a:pt x="3477381" y="1165650"/>
                  <a:pt x="3509038" y="1249257"/>
                  <a:pt x="3476997" y="1320349"/>
                </a:cubicBezTo>
                <a:cubicBezTo>
                  <a:pt x="3444956" y="1391441"/>
                  <a:pt x="3361349" y="1423099"/>
                  <a:pt x="3290257" y="1391058"/>
                </a:cubicBezTo>
                <a:lnTo>
                  <a:pt x="1327381" y="506397"/>
                </a:lnTo>
                <a:cubicBezTo>
                  <a:pt x="1256289" y="474356"/>
                  <a:pt x="1224631" y="390749"/>
                  <a:pt x="1256672" y="319657"/>
                </a:cubicBezTo>
                <a:cubicBezTo>
                  <a:pt x="1280703" y="266338"/>
                  <a:pt x="1333740" y="235201"/>
                  <a:pt x="1388748" y="236482"/>
                </a:cubicBezTo>
                <a:close/>
                <a:moveTo>
                  <a:pt x="1780474" y="38"/>
                </a:moveTo>
                <a:cubicBezTo>
                  <a:pt x="1798810" y="465"/>
                  <a:pt x="1817365" y="4495"/>
                  <a:pt x="1835138" y="12505"/>
                </a:cubicBezTo>
                <a:lnTo>
                  <a:pt x="3323982" y="683521"/>
                </a:lnTo>
                <a:cubicBezTo>
                  <a:pt x="3395074" y="715562"/>
                  <a:pt x="3426731" y="799169"/>
                  <a:pt x="3394690" y="870261"/>
                </a:cubicBezTo>
                <a:cubicBezTo>
                  <a:pt x="3362649" y="941353"/>
                  <a:pt x="3279043" y="973011"/>
                  <a:pt x="3207950" y="940970"/>
                </a:cubicBezTo>
                <a:lnTo>
                  <a:pt x="1719107" y="269953"/>
                </a:lnTo>
                <a:cubicBezTo>
                  <a:pt x="1648015" y="237912"/>
                  <a:pt x="1616357" y="154306"/>
                  <a:pt x="1648398" y="83214"/>
                </a:cubicBezTo>
                <a:cubicBezTo>
                  <a:pt x="1672429" y="29894"/>
                  <a:pt x="1725465" y="-1243"/>
                  <a:pt x="1780474" y="38"/>
                </a:cubicBez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/>
            </a:bgClr>
          </a:patt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87330120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reative Me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895446" y="2075542"/>
            <a:ext cx="4450270" cy="2766143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759296178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rvic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3251200" cy="68580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568668922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three opening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9170125" y="1084217"/>
            <a:ext cx="1657531" cy="2899954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512594" y="1889760"/>
            <a:ext cx="1657531" cy="2899954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5855063" y="1084217"/>
            <a:ext cx="1657531" cy="2899954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318165454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Half Center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"/>
          <p:cNvSpPr>
            <a:spLocks noGrp="1"/>
          </p:cNvSpPr>
          <p:nvPr>
            <p:ph type="pic" sz="quarter" idx="10"/>
          </p:nvPr>
        </p:nvSpPr>
        <p:spPr>
          <a:xfrm>
            <a:off x="1432560" y="1577094"/>
            <a:ext cx="9433559" cy="2217666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</p:spTree>
    <p:extLst>
      <p:ext uri="{BB962C8B-B14F-4D97-AF65-F5344CB8AC3E}">
        <p14:creationId xmlns:p14="http://schemas.microsoft.com/office/powerpoint/2010/main" val="2567717224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tem tw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817256" y="2656114"/>
            <a:ext cx="5254173" cy="2708085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456308635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te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631506" y="2432923"/>
            <a:ext cx="2880000" cy="21600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214796" y="2432923"/>
            <a:ext cx="2880000" cy="21600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8048216" y="2432923"/>
            <a:ext cx="2880000" cy="21600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523948033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Creativ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6"/>
          <p:cNvSpPr>
            <a:spLocks noGrp="1"/>
          </p:cNvSpPr>
          <p:nvPr>
            <p:ph type="pic" sz="quarter" idx="10"/>
          </p:nvPr>
        </p:nvSpPr>
        <p:spPr>
          <a:xfrm>
            <a:off x="6801076" y="1072175"/>
            <a:ext cx="4167940" cy="4932782"/>
          </a:xfrm>
          <a:custGeom>
            <a:avLst/>
            <a:gdLst>
              <a:gd name="connsiteX0" fmla="*/ 3596540 w 4167940"/>
              <a:gd name="connsiteY0" fmla="*/ 4507069 h 4932782"/>
              <a:gd name="connsiteX1" fmla="*/ 3596540 w 4167940"/>
              <a:gd name="connsiteY1" fmla="*/ 4507069 h 4932782"/>
              <a:gd name="connsiteX2" fmla="*/ 3596539 w 4167940"/>
              <a:gd name="connsiteY2" fmla="*/ 4507069 h 4932782"/>
              <a:gd name="connsiteX3" fmla="*/ 3594359 w 4167940"/>
              <a:gd name="connsiteY3" fmla="*/ 1089014 h 4932782"/>
              <a:gd name="connsiteX4" fmla="*/ 3594359 w 4167940"/>
              <a:gd name="connsiteY4" fmla="*/ 1089015 h 4932782"/>
              <a:gd name="connsiteX5" fmla="*/ 3731949 w 4167940"/>
              <a:gd name="connsiteY5" fmla="*/ 1261523 h 4932782"/>
              <a:gd name="connsiteX6" fmla="*/ 3334049 w 4167940"/>
              <a:gd name="connsiteY6" fmla="*/ 4795192 h 4932782"/>
              <a:gd name="connsiteX7" fmla="*/ 3223265 w 4167940"/>
              <a:gd name="connsiteY7" fmla="*/ 4927393 h 4932782"/>
              <a:gd name="connsiteX8" fmla="*/ 3161542 w 4167940"/>
              <a:gd name="connsiteY8" fmla="*/ 4932782 h 4932782"/>
              <a:gd name="connsiteX9" fmla="*/ 3102562 w 4167940"/>
              <a:gd name="connsiteY9" fmla="*/ 4913802 h 4932782"/>
              <a:gd name="connsiteX10" fmla="*/ 3023952 w 4167940"/>
              <a:gd name="connsiteY10" fmla="*/ 4760274 h 4932782"/>
              <a:gd name="connsiteX11" fmla="*/ 3421851 w 4167940"/>
              <a:gd name="connsiteY11" fmla="*/ 1226604 h 4932782"/>
              <a:gd name="connsiteX12" fmla="*/ 3594359 w 4167940"/>
              <a:gd name="connsiteY12" fmla="*/ 1089014 h 4932782"/>
              <a:gd name="connsiteX13" fmla="*/ 2829929 w 4167940"/>
              <a:gd name="connsiteY13" fmla="*/ 1002939 h 4932782"/>
              <a:gd name="connsiteX14" fmla="*/ 2829929 w 4167940"/>
              <a:gd name="connsiteY14" fmla="*/ 1002939 h 4932782"/>
              <a:gd name="connsiteX15" fmla="*/ 2967519 w 4167940"/>
              <a:gd name="connsiteY15" fmla="*/ 1175447 h 4932782"/>
              <a:gd name="connsiteX16" fmla="*/ 2569619 w 4167940"/>
              <a:gd name="connsiteY16" fmla="*/ 4709116 h 4932782"/>
              <a:gd name="connsiteX17" fmla="*/ 2458835 w 4167940"/>
              <a:gd name="connsiteY17" fmla="*/ 4841317 h 4932782"/>
              <a:gd name="connsiteX18" fmla="*/ 2397112 w 4167940"/>
              <a:gd name="connsiteY18" fmla="*/ 4846706 h 4932782"/>
              <a:gd name="connsiteX19" fmla="*/ 2338132 w 4167940"/>
              <a:gd name="connsiteY19" fmla="*/ 4827726 h 4932782"/>
              <a:gd name="connsiteX20" fmla="*/ 2259522 w 4167940"/>
              <a:gd name="connsiteY20" fmla="*/ 4674198 h 4932782"/>
              <a:gd name="connsiteX21" fmla="*/ 2657421 w 4167940"/>
              <a:gd name="connsiteY21" fmla="*/ 1140528 h 4932782"/>
              <a:gd name="connsiteX22" fmla="*/ 2829929 w 4167940"/>
              <a:gd name="connsiteY22" fmla="*/ 1002939 h 4932782"/>
              <a:gd name="connsiteX23" fmla="*/ 900831 w 4167940"/>
              <a:gd name="connsiteY23" fmla="*/ 785718 h 4932782"/>
              <a:gd name="connsiteX24" fmla="*/ 900831 w 4167940"/>
              <a:gd name="connsiteY24" fmla="*/ 785719 h 4932782"/>
              <a:gd name="connsiteX25" fmla="*/ 1038421 w 4167940"/>
              <a:gd name="connsiteY25" fmla="*/ 958227 h 4932782"/>
              <a:gd name="connsiteX26" fmla="*/ 640522 w 4167940"/>
              <a:gd name="connsiteY26" fmla="*/ 4491895 h 4932782"/>
              <a:gd name="connsiteX27" fmla="*/ 529738 w 4167940"/>
              <a:gd name="connsiteY27" fmla="*/ 4624096 h 4932782"/>
              <a:gd name="connsiteX28" fmla="*/ 468015 w 4167940"/>
              <a:gd name="connsiteY28" fmla="*/ 4629485 h 4932782"/>
              <a:gd name="connsiteX29" fmla="*/ 409035 w 4167940"/>
              <a:gd name="connsiteY29" fmla="*/ 4610505 h 4932782"/>
              <a:gd name="connsiteX30" fmla="*/ 330424 w 4167940"/>
              <a:gd name="connsiteY30" fmla="*/ 4456977 h 4932782"/>
              <a:gd name="connsiteX31" fmla="*/ 728323 w 4167940"/>
              <a:gd name="connsiteY31" fmla="*/ 923308 h 4932782"/>
              <a:gd name="connsiteX32" fmla="*/ 900831 w 4167940"/>
              <a:gd name="connsiteY32" fmla="*/ 785718 h 4932782"/>
              <a:gd name="connsiteX33" fmla="*/ 4029357 w 4167940"/>
              <a:gd name="connsiteY33" fmla="*/ 663301 h 4932782"/>
              <a:gd name="connsiteX34" fmla="*/ 4029357 w 4167940"/>
              <a:gd name="connsiteY34" fmla="*/ 663302 h 4932782"/>
              <a:gd name="connsiteX35" fmla="*/ 4166947 w 4167940"/>
              <a:gd name="connsiteY35" fmla="*/ 835810 h 4932782"/>
              <a:gd name="connsiteX36" fmla="*/ 3769047 w 4167940"/>
              <a:gd name="connsiteY36" fmla="*/ 4369479 h 4932782"/>
              <a:gd name="connsiteX37" fmla="*/ 3658263 w 4167940"/>
              <a:gd name="connsiteY37" fmla="*/ 4501680 h 4932782"/>
              <a:gd name="connsiteX38" fmla="*/ 3596540 w 4167940"/>
              <a:gd name="connsiteY38" fmla="*/ 4507069 h 4932782"/>
              <a:gd name="connsiteX39" fmla="*/ 3537560 w 4167940"/>
              <a:gd name="connsiteY39" fmla="*/ 4488089 h 4932782"/>
              <a:gd name="connsiteX40" fmla="*/ 3458950 w 4167940"/>
              <a:gd name="connsiteY40" fmla="*/ 4334561 h 4932782"/>
              <a:gd name="connsiteX41" fmla="*/ 3856849 w 4167940"/>
              <a:gd name="connsiteY41" fmla="*/ 800892 h 4932782"/>
              <a:gd name="connsiteX42" fmla="*/ 4029357 w 4167940"/>
              <a:gd name="connsiteY42" fmla="*/ 663301 h 4932782"/>
              <a:gd name="connsiteX43" fmla="*/ 3264927 w 4167940"/>
              <a:gd name="connsiteY43" fmla="*/ 577225 h 4932782"/>
              <a:gd name="connsiteX44" fmla="*/ 3264927 w 4167940"/>
              <a:gd name="connsiteY44" fmla="*/ 577226 h 4932782"/>
              <a:gd name="connsiteX45" fmla="*/ 3402517 w 4167940"/>
              <a:gd name="connsiteY45" fmla="*/ 749734 h 4932782"/>
              <a:gd name="connsiteX46" fmla="*/ 3004617 w 4167940"/>
              <a:gd name="connsiteY46" fmla="*/ 4283403 h 4932782"/>
              <a:gd name="connsiteX47" fmla="*/ 2893833 w 4167940"/>
              <a:gd name="connsiteY47" fmla="*/ 4415604 h 4932782"/>
              <a:gd name="connsiteX48" fmla="*/ 2832110 w 4167940"/>
              <a:gd name="connsiteY48" fmla="*/ 4420993 h 4932782"/>
              <a:gd name="connsiteX49" fmla="*/ 2773130 w 4167940"/>
              <a:gd name="connsiteY49" fmla="*/ 4402013 h 4932782"/>
              <a:gd name="connsiteX50" fmla="*/ 2694520 w 4167940"/>
              <a:gd name="connsiteY50" fmla="*/ 4248485 h 4932782"/>
              <a:gd name="connsiteX51" fmla="*/ 3092419 w 4167940"/>
              <a:gd name="connsiteY51" fmla="*/ 714816 h 4932782"/>
              <a:gd name="connsiteX52" fmla="*/ 3264927 w 4167940"/>
              <a:gd name="connsiteY52" fmla="*/ 577225 h 4932782"/>
              <a:gd name="connsiteX53" fmla="*/ 2500497 w 4167940"/>
              <a:gd name="connsiteY53" fmla="*/ 491149 h 4932782"/>
              <a:gd name="connsiteX54" fmla="*/ 2500497 w 4167940"/>
              <a:gd name="connsiteY54" fmla="*/ 491149 h 4932782"/>
              <a:gd name="connsiteX55" fmla="*/ 2638087 w 4167940"/>
              <a:gd name="connsiteY55" fmla="*/ 663657 h 4932782"/>
              <a:gd name="connsiteX56" fmla="*/ 2240187 w 4167940"/>
              <a:gd name="connsiteY56" fmla="*/ 4197326 h 4932782"/>
              <a:gd name="connsiteX57" fmla="*/ 2129403 w 4167940"/>
              <a:gd name="connsiteY57" fmla="*/ 4329527 h 4932782"/>
              <a:gd name="connsiteX58" fmla="*/ 2067680 w 4167940"/>
              <a:gd name="connsiteY58" fmla="*/ 4334916 h 4932782"/>
              <a:gd name="connsiteX59" fmla="*/ 2008700 w 4167940"/>
              <a:gd name="connsiteY59" fmla="*/ 4315936 h 4932782"/>
              <a:gd name="connsiteX60" fmla="*/ 1930090 w 4167940"/>
              <a:gd name="connsiteY60" fmla="*/ 4162408 h 4932782"/>
              <a:gd name="connsiteX61" fmla="*/ 2327989 w 4167940"/>
              <a:gd name="connsiteY61" fmla="*/ 628739 h 4932782"/>
              <a:gd name="connsiteX62" fmla="*/ 2500497 w 4167940"/>
              <a:gd name="connsiteY62" fmla="*/ 491149 h 4932782"/>
              <a:gd name="connsiteX63" fmla="*/ 1736069 w 4167940"/>
              <a:gd name="connsiteY63" fmla="*/ 405073 h 4932782"/>
              <a:gd name="connsiteX64" fmla="*/ 1736069 w 4167940"/>
              <a:gd name="connsiteY64" fmla="*/ 405074 h 4932782"/>
              <a:gd name="connsiteX65" fmla="*/ 1873659 w 4167940"/>
              <a:gd name="connsiteY65" fmla="*/ 577581 h 4932782"/>
              <a:gd name="connsiteX66" fmla="*/ 1475760 w 4167940"/>
              <a:gd name="connsiteY66" fmla="*/ 4111250 h 4932782"/>
              <a:gd name="connsiteX67" fmla="*/ 1364976 w 4167940"/>
              <a:gd name="connsiteY67" fmla="*/ 4243451 h 4932782"/>
              <a:gd name="connsiteX68" fmla="*/ 1303253 w 4167940"/>
              <a:gd name="connsiteY68" fmla="*/ 4248840 h 4932782"/>
              <a:gd name="connsiteX69" fmla="*/ 1244273 w 4167940"/>
              <a:gd name="connsiteY69" fmla="*/ 4229860 h 4932782"/>
              <a:gd name="connsiteX70" fmla="*/ 1165662 w 4167940"/>
              <a:gd name="connsiteY70" fmla="*/ 4076332 h 4932782"/>
              <a:gd name="connsiteX71" fmla="*/ 1563561 w 4167940"/>
              <a:gd name="connsiteY71" fmla="*/ 542663 h 4932782"/>
              <a:gd name="connsiteX72" fmla="*/ 1736069 w 4167940"/>
              <a:gd name="connsiteY72" fmla="*/ 405073 h 4932782"/>
              <a:gd name="connsiteX73" fmla="*/ 1335829 w 4167940"/>
              <a:gd name="connsiteY73" fmla="*/ 360004 h 4932782"/>
              <a:gd name="connsiteX74" fmla="*/ 1335829 w 4167940"/>
              <a:gd name="connsiteY74" fmla="*/ 360006 h 4932782"/>
              <a:gd name="connsiteX75" fmla="*/ 1473419 w 4167940"/>
              <a:gd name="connsiteY75" fmla="*/ 532514 h 4932782"/>
              <a:gd name="connsiteX76" fmla="*/ 1075520 w 4167940"/>
              <a:gd name="connsiteY76" fmla="*/ 4066182 h 4932782"/>
              <a:gd name="connsiteX77" fmla="*/ 964736 w 4167940"/>
              <a:gd name="connsiteY77" fmla="*/ 4198383 h 4932782"/>
              <a:gd name="connsiteX78" fmla="*/ 903013 w 4167940"/>
              <a:gd name="connsiteY78" fmla="*/ 4203772 h 4932782"/>
              <a:gd name="connsiteX79" fmla="*/ 844033 w 4167940"/>
              <a:gd name="connsiteY79" fmla="*/ 4184792 h 4932782"/>
              <a:gd name="connsiteX80" fmla="*/ 765422 w 4167940"/>
              <a:gd name="connsiteY80" fmla="*/ 4031264 h 4932782"/>
              <a:gd name="connsiteX81" fmla="*/ 1163321 w 4167940"/>
              <a:gd name="connsiteY81" fmla="*/ 497595 h 4932782"/>
              <a:gd name="connsiteX82" fmla="*/ 1335829 w 4167940"/>
              <a:gd name="connsiteY82" fmla="*/ 360004 h 4932782"/>
              <a:gd name="connsiteX83" fmla="*/ 571400 w 4167940"/>
              <a:gd name="connsiteY83" fmla="*/ 273929 h 4932782"/>
              <a:gd name="connsiteX84" fmla="*/ 571400 w 4167940"/>
              <a:gd name="connsiteY84" fmla="*/ 273930 h 4932782"/>
              <a:gd name="connsiteX85" fmla="*/ 708990 w 4167940"/>
              <a:gd name="connsiteY85" fmla="*/ 446438 h 4932782"/>
              <a:gd name="connsiteX86" fmla="*/ 311090 w 4167940"/>
              <a:gd name="connsiteY86" fmla="*/ 3980106 h 4932782"/>
              <a:gd name="connsiteX87" fmla="*/ 200306 w 4167940"/>
              <a:gd name="connsiteY87" fmla="*/ 4112307 h 4932782"/>
              <a:gd name="connsiteX88" fmla="*/ 138583 w 4167940"/>
              <a:gd name="connsiteY88" fmla="*/ 4117696 h 4932782"/>
              <a:gd name="connsiteX89" fmla="*/ 79603 w 4167940"/>
              <a:gd name="connsiteY89" fmla="*/ 4098716 h 4932782"/>
              <a:gd name="connsiteX90" fmla="*/ 993 w 4167940"/>
              <a:gd name="connsiteY90" fmla="*/ 3945188 h 4932782"/>
              <a:gd name="connsiteX91" fmla="*/ 398892 w 4167940"/>
              <a:gd name="connsiteY91" fmla="*/ 411519 h 4932782"/>
              <a:gd name="connsiteX92" fmla="*/ 571400 w 4167940"/>
              <a:gd name="connsiteY92" fmla="*/ 273929 h 4932782"/>
              <a:gd name="connsiteX93" fmla="*/ 2168629 w 4167940"/>
              <a:gd name="connsiteY93" fmla="*/ 993 h 4932782"/>
              <a:gd name="connsiteX94" fmla="*/ 2168629 w 4167940"/>
              <a:gd name="connsiteY94" fmla="*/ 995 h 4932782"/>
              <a:gd name="connsiteX95" fmla="*/ 2306219 w 4167940"/>
              <a:gd name="connsiteY95" fmla="*/ 173503 h 4932782"/>
              <a:gd name="connsiteX96" fmla="*/ 1908320 w 4167940"/>
              <a:gd name="connsiteY96" fmla="*/ 3707171 h 4932782"/>
              <a:gd name="connsiteX97" fmla="*/ 1797536 w 4167940"/>
              <a:gd name="connsiteY97" fmla="*/ 3839372 h 4932782"/>
              <a:gd name="connsiteX98" fmla="*/ 1735813 w 4167940"/>
              <a:gd name="connsiteY98" fmla="*/ 3844761 h 4932782"/>
              <a:gd name="connsiteX99" fmla="*/ 1676833 w 4167940"/>
              <a:gd name="connsiteY99" fmla="*/ 3825781 h 4932782"/>
              <a:gd name="connsiteX100" fmla="*/ 1598222 w 4167940"/>
              <a:gd name="connsiteY100" fmla="*/ 3672253 h 4932782"/>
              <a:gd name="connsiteX101" fmla="*/ 1996121 w 4167940"/>
              <a:gd name="connsiteY101" fmla="*/ 138584 h 4932782"/>
              <a:gd name="connsiteX102" fmla="*/ 2168629 w 4167940"/>
              <a:gd name="connsiteY102" fmla="*/ 993 h 4932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</a:cxnLst>
            <a:rect l="l" t="t" r="r" b="b"/>
            <a:pathLst>
              <a:path w="4167940" h="4932782">
                <a:moveTo>
                  <a:pt x="3596540" y="4507069"/>
                </a:moveTo>
                <a:lnTo>
                  <a:pt x="3596540" y="4507069"/>
                </a:lnTo>
                <a:lnTo>
                  <a:pt x="3596539" y="4507069"/>
                </a:lnTo>
                <a:close/>
                <a:moveTo>
                  <a:pt x="3594359" y="1089014"/>
                </a:moveTo>
                <a:lnTo>
                  <a:pt x="3594359" y="1089015"/>
                </a:lnTo>
                <a:cubicBezTo>
                  <a:pt x="3679990" y="1098657"/>
                  <a:pt x="3741591" y="1175892"/>
                  <a:pt x="3731949" y="1261523"/>
                </a:cubicBezTo>
                <a:lnTo>
                  <a:pt x="3334049" y="4795192"/>
                </a:lnTo>
                <a:cubicBezTo>
                  <a:pt x="3326818" y="4859415"/>
                  <a:pt x="3281565" y="4910122"/>
                  <a:pt x="3223265" y="4927393"/>
                </a:cubicBezTo>
                <a:lnTo>
                  <a:pt x="3161542" y="4932782"/>
                </a:lnTo>
                <a:lnTo>
                  <a:pt x="3102562" y="4913802"/>
                </a:lnTo>
                <a:cubicBezTo>
                  <a:pt x="3049563" y="4883998"/>
                  <a:pt x="3016721" y="4824498"/>
                  <a:pt x="3023952" y="4760274"/>
                </a:cubicBezTo>
                <a:lnTo>
                  <a:pt x="3421851" y="1226604"/>
                </a:lnTo>
                <a:cubicBezTo>
                  <a:pt x="3431493" y="1140974"/>
                  <a:pt x="3508728" y="1079372"/>
                  <a:pt x="3594359" y="1089014"/>
                </a:cubicBezTo>
                <a:close/>
                <a:moveTo>
                  <a:pt x="2829929" y="1002939"/>
                </a:moveTo>
                <a:lnTo>
                  <a:pt x="2829929" y="1002939"/>
                </a:lnTo>
                <a:cubicBezTo>
                  <a:pt x="2915560" y="1012582"/>
                  <a:pt x="2977161" y="1089816"/>
                  <a:pt x="2967519" y="1175447"/>
                </a:cubicBezTo>
                <a:lnTo>
                  <a:pt x="2569619" y="4709116"/>
                </a:lnTo>
                <a:cubicBezTo>
                  <a:pt x="2562387" y="4773339"/>
                  <a:pt x="2517135" y="4824046"/>
                  <a:pt x="2458835" y="4841317"/>
                </a:cubicBezTo>
                <a:lnTo>
                  <a:pt x="2397112" y="4846706"/>
                </a:lnTo>
                <a:lnTo>
                  <a:pt x="2338132" y="4827726"/>
                </a:lnTo>
                <a:cubicBezTo>
                  <a:pt x="2285133" y="4797922"/>
                  <a:pt x="2252290" y="4738422"/>
                  <a:pt x="2259522" y="4674198"/>
                </a:cubicBezTo>
                <a:lnTo>
                  <a:pt x="2657421" y="1140528"/>
                </a:lnTo>
                <a:cubicBezTo>
                  <a:pt x="2667063" y="1054898"/>
                  <a:pt x="2744298" y="993296"/>
                  <a:pt x="2829929" y="1002939"/>
                </a:cubicBezTo>
                <a:close/>
                <a:moveTo>
                  <a:pt x="900831" y="785718"/>
                </a:moveTo>
                <a:lnTo>
                  <a:pt x="900831" y="785719"/>
                </a:lnTo>
                <a:cubicBezTo>
                  <a:pt x="986462" y="795361"/>
                  <a:pt x="1048063" y="872596"/>
                  <a:pt x="1038421" y="958227"/>
                </a:cubicBezTo>
                <a:lnTo>
                  <a:pt x="640522" y="4491895"/>
                </a:lnTo>
                <a:cubicBezTo>
                  <a:pt x="633290" y="4556118"/>
                  <a:pt x="588037" y="4606825"/>
                  <a:pt x="529738" y="4624096"/>
                </a:cubicBezTo>
                <a:lnTo>
                  <a:pt x="468015" y="4629485"/>
                </a:lnTo>
                <a:lnTo>
                  <a:pt x="409035" y="4610505"/>
                </a:lnTo>
                <a:cubicBezTo>
                  <a:pt x="356036" y="4580701"/>
                  <a:pt x="323193" y="4521201"/>
                  <a:pt x="330424" y="4456977"/>
                </a:cubicBezTo>
                <a:lnTo>
                  <a:pt x="728323" y="923308"/>
                </a:lnTo>
                <a:cubicBezTo>
                  <a:pt x="737965" y="837677"/>
                  <a:pt x="815200" y="776076"/>
                  <a:pt x="900831" y="785718"/>
                </a:cubicBezTo>
                <a:close/>
                <a:moveTo>
                  <a:pt x="4029357" y="663301"/>
                </a:moveTo>
                <a:lnTo>
                  <a:pt x="4029357" y="663302"/>
                </a:lnTo>
                <a:cubicBezTo>
                  <a:pt x="4114988" y="672944"/>
                  <a:pt x="4176589" y="750179"/>
                  <a:pt x="4166947" y="835810"/>
                </a:cubicBezTo>
                <a:lnTo>
                  <a:pt x="3769047" y="4369479"/>
                </a:lnTo>
                <a:cubicBezTo>
                  <a:pt x="3761815" y="4433702"/>
                  <a:pt x="3716563" y="4484409"/>
                  <a:pt x="3658263" y="4501680"/>
                </a:cubicBezTo>
                <a:lnTo>
                  <a:pt x="3596540" y="4507069"/>
                </a:lnTo>
                <a:lnTo>
                  <a:pt x="3537560" y="4488089"/>
                </a:lnTo>
                <a:cubicBezTo>
                  <a:pt x="3484561" y="4458285"/>
                  <a:pt x="3451719" y="4398784"/>
                  <a:pt x="3458950" y="4334561"/>
                </a:cubicBezTo>
                <a:lnTo>
                  <a:pt x="3856849" y="800892"/>
                </a:lnTo>
                <a:cubicBezTo>
                  <a:pt x="3866491" y="715261"/>
                  <a:pt x="3943726" y="653659"/>
                  <a:pt x="4029357" y="663301"/>
                </a:cubicBezTo>
                <a:close/>
                <a:moveTo>
                  <a:pt x="3264927" y="577225"/>
                </a:moveTo>
                <a:lnTo>
                  <a:pt x="3264927" y="577226"/>
                </a:lnTo>
                <a:cubicBezTo>
                  <a:pt x="3350558" y="586869"/>
                  <a:pt x="3412159" y="664104"/>
                  <a:pt x="3402517" y="749734"/>
                </a:cubicBezTo>
                <a:lnTo>
                  <a:pt x="3004617" y="4283403"/>
                </a:lnTo>
                <a:cubicBezTo>
                  <a:pt x="2997385" y="4347626"/>
                  <a:pt x="2952133" y="4398333"/>
                  <a:pt x="2893833" y="4415604"/>
                </a:cubicBezTo>
                <a:lnTo>
                  <a:pt x="2832110" y="4420993"/>
                </a:lnTo>
                <a:lnTo>
                  <a:pt x="2773130" y="4402013"/>
                </a:lnTo>
                <a:cubicBezTo>
                  <a:pt x="2720131" y="4372209"/>
                  <a:pt x="2687288" y="4312708"/>
                  <a:pt x="2694520" y="4248485"/>
                </a:cubicBezTo>
                <a:lnTo>
                  <a:pt x="3092419" y="714816"/>
                </a:lnTo>
                <a:cubicBezTo>
                  <a:pt x="3102061" y="629185"/>
                  <a:pt x="3179296" y="567583"/>
                  <a:pt x="3264927" y="577225"/>
                </a:cubicBezTo>
                <a:close/>
                <a:moveTo>
                  <a:pt x="2500497" y="491149"/>
                </a:moveTo>
                <a:lnTo>
                  <a:pt x="2500497" y="491149"/>
                </a:lnTo>
                <a:cubicBezTo>
                  <a:pt x="2586128" y="500792"/>
                  <a:pt x="2647729" y="578027"/>
                  <a:pt x="2638087" y="663657"/>
                </a:cubicBezTo>
                <a:lnTo>
                  <a:pt x="2240187" y="4197326"/>
                </a:lnTo>
                <a:cubicBezTo>
                  <a:pt x="2232955" y="4261549"/>
                  <a:pt x="2187703" y="4312256"/>
                  <a:pt x="2129403" y="4329527"/>
                </a:cubicBezTo>
                <a:lnTo>
                  <a:pt x="2067680" y="4334916"/>
                </a:lnTo>
                <a:lnTo>
                  <a:pt x="2008700" y="4315936"/>
                </a:lnTo>
                <a:cubicBezTo>
                  <a:pt x="1955701" y="4286132"/>
                  <a:pt x="1922859" y="4226631"/>
                  <a:pt x="1930090" y="4162408"/>
                </a:cubicBezTo>
                <a:lnTo>
                  <a:pt x="2327989" y="628739"/>
                </a:lnTo>
                <a:cubicBezTo>
                  <a:pt x="2337631" y="543108"/>
                  <a:pt x="2414866" y="481506"/>
                  <a:pt x="2500497" y="491149"/>
                </a:cubicBezTo>
                <a:close/>
                <a:moveTo>
                  <a:pt x="1736069" y="405073"/>
                </a:moveTo>
                <a:lnTo>
                  <a:pt x="1736069" y="405074"/>
                </a:lnTo>
                <a:cubicBezTo>
                  <a:pt x="1821700" y="414716"/>
                  <a:pt x="1883301" y="491951"/>
                  <a:pt x="1873659" y="577581"/>
                </a:cubicBezTo>
                <a:lnTo>
                  <a:pt x="1475760" y="4111250"/>
                </a:lnTo>
                <a:cubicBezTo>
                  <a:pt x="1468528" y="4175473"/>
                  <a:pt x="1423275" y="4226180"/>
                  <a:pt x="1364976" y="4243451"/>
                </a:cubicBezTo>
                <a:lnTo>
                  <a:pt x="1303253" y="4248840"/>
                </a:lnTo>
                <a:lnTo>
                  <a:pt x="1244273" y="4229860"/>
                </a:lnTo>
                <a:cubicBezTo>
                  <a:pt x="1191274" y="4200056"/>
                  <a:pt x="1158431" y="4140555"/>
                  <a:pt x="1165662" y="4076332"/>
                </a:cubicBezTo>
                <a:lnTo>
                  <a:pt x="1563561" y="542663"/>
                </a:lnTo>
                <a:cubicBezTo>
                  <a:pt x="1573203" y="457032"/>
                  <a:pt x="1650438" y="395431"/>
                  <a:pt x="1736069" y="405073"/>
                </a:cubicBezTo>
                <a:close/>
                <a:moveTo>
                  <a:pt x="1335829" y="360004"/>
                </a:moveTo>
                <a:lnTo>
                  <a:pt x="1335829" y="360006"/>
                </a:lnTo>
                <a:cubicBezTo>
                  <a:pt x="1421460" y="369648"/>
                  <a:pt x="1483061" y="446883"/>
                  <a:pt x="1473419" y="532514"/>
                </a:cubicBezTo>
                <a:lnTo>
                  <a:pt x="1075520" y="4066182"/>
                </a:lnTo>
                <a:cubicBezTo>
                  <a:pt x="1068288" y="4130405"/>
                  <a:pt x="1023035" y="4181112"/>
                  <a:pt x="964736" y="4198383"/>
                </a:cubicBezTo>
                <a:lnTo>
                  <a:pt x="903013" y="4203772"/>
                </a:lnTo>
                <a:lnTo>
                  <a:pt x="844033" y="4184792"/>
                </a:lnTo>
                <a:cubicBezTo>
                  <a:pt x="791034" y="4154988"/>
                  <a:pt x="758191" y="4095488"/>
                  <a:pt x="765422" y="4031264"/>
                </a:cubicBezTo>
                <a:lnTo>
                  <a:pt x="1163321" y="497595"/>
                </a:lnTo>
                <a:cubicBezTo>
                  <a:pt x="1172963" y="411964"/>
                  <a:pt x="1250198" y="350363"/>
                  <a:pt x="1335829" y="360004"/>
                </a:cubicBezTo>
                <a:close/>
                <a:moveTo>
                  <a:pt x="571400" y="273929"/>
                </a:moveTo>
                <a:lnTo>
                  <a:pt x="571400" y="273930"/>
                </a:lnTo>
                <a:cubicBezTo>
                  <a:pt x="657031" y="283572"/>
                  <a:pt x="718632" y="360807"/>
                  <a:pt x="708990" y="446438"/>
                </a:cubicBezTo>
                <a:lnTo>
                  <a:pt x="311090" y="3980106"/>
                </a:lnTo>
                <a:cubicBezTo>
                  <a:pt x="303858" y="4044329"/>
                  <a:pt x="258606" y="4095036"/>
                  <a:pt x="200306" y="4112307"/>
                </a:cubicBezTo>
                <a:lnTo>
                  <a:pt x="138583" y="4117696"/>
                </a:lnTo>
                <a:lnTo>
                  <a:pt x="79603" y="4098716"/>
                </a:lnTo>
                <a:cubicBezTo>
                  <a:pt x="26604" y="4068912"/>
                  <a:pt x="-6239" y="4009411"/>
                  <a:pt x="993" y="3945188"/>
                </a:cubicBezTo>
                <a:lnTo>
                  <a:pt x="398892" y="411519"/>
                </a:lnTo>
                <a:cubicBezTo>
                  <a:pt x="408534" y="325888"/>
                  <a:pt x="485769" y="264287"/>
                  <a:pt x="571400" y="273929"/>
                </a:cubicBezTo>
                <a:close/>
                <a:moveTo>
                  <a:pt x="2168629" y="993"/>
                </a:moveTo>
                <a:lnTo>
                  <a:pt x="2168629" y="995"/>
                </a:lnTo>
                <a:cubicBezTo>
                  <a:pt x="2254260" y="10637"/>
                  <a:pt x="2315861" y="87872"/>
                  <a:pt x="2306219" y="173503"/>
                </a:cubicBezTo>
                <a:lnTo>
                  <a:pt x="1908320" y="3707171"/>
                </a:lnTo>
                <a:cubicBezTo>
                  <a:pt x="1901088" y="3771394"/>
                  <a:pt x="1855835" y="3822101"/>
                  <a:pt x="1797536" y="3839372"/>
                </a:cubicBezTo>
                <a:lnTo>
                  <a:pt x="1735813" y="3844761"/>
                </a:lnTo>
                <a:lnTo>
                  <a:pt x="1676833" y="3825781"/>
                </a:lnTo>
                <a:cubicBezTo>
                  <a:pt x="1623834" y="3795977"/>
                  <a:pt x="1590991" y="3736477"/>
                  <a:pt x="1598222" y="3672253"/>
                </a:cubicBezTo>
                <a:lnTo>
                  <a:pt x="1996121" y="138584"/>
                </a:lnTo>
                <a:cubicBezTo>
                  <a:pt x="2005763" y="52953"/>
                  <a:pt x="2082998" y="-8648"/>
                  <a:pt x="2168629" y="993"/>
                </a:cubicBez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/>
            </a:bgClr>
          </a:patt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5835846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ece of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"/>
          <p:cNvSpPr>
            <a:spLocks noGrp="1"/>
          </p:cNvSpPr>
          <p:nvPr>
            <p:ph type="pic" sz="quarter" idx="10"/>
          </p:nvPr>
        </p:nvSpPr>
        <p:spPr>
          <a:xfrm>
            <a:off x="1303242" y="1117278"/>
            <a:ext cx="4778243" cy="2438723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  <p:sp>
        <p:nvSpPr>
          <p:cNvPr id="4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6516913" y="3733537"/>
            <a:ext cx="4020458" cy="1839949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</p:spTree>
    <p:extLst>
      <p:ext uri="{BB962C8B-B14F-4D97-AF65-F5344CB8AC3E}">
        <p14:creationId xmlns:p14="http://schemas.microsoft.com/office/powerpoint/2010/main" val="37235055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te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631506" y="2432923"/>
            <a:ext cx="2880000" cy="21600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214796" y="2432923"/>
            <a:ext cx="2880000" cy="21600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8048216" y="2432923"/>
            <a:ext cx="2880000" cy="21600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567486850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reativ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"/>
          <p:cNvSpPr>
            <a:spLocks noGrp="1"/>
          </p:cNvSpPr>
          <p:nvPr>
            <p:ph type="pic" sz="quarter" idx="10"/>
          </p:nvPr>
        </p:nvSpPr>
        <p:spPr>
          <a:xfrm>
            <a:off x="6194558" y="1059220"/>
            <a:ext cx="2252757" cy="2511294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  <p:sp>
        <p:nvSpPr>
          <p:cNvPr id="4" name="Picture Placeholder 1"/>
          <p:cNvSpPr>
            <a:spLocks noGrp="1"/>
          </p:cNvSpPr>
          <p:nvPr>
            <p:ph type="pic" sz="quarter" idx="11"/>
          </p:nvPr>
        </p:nvSpPr>
        <p:spPr>
          <a:xfrm>
            <a:off x="8447315" y="3570514"/>
            <a:ext cx="2252757" cy="1923144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  <p:sp>
        <p:nvSpPr>
          <p:cNvPr id="5" name="Picture Placeholder 1"/>
          <p:cNvSpPr>
            <a:spLocks noGrp="1"/>
          </p:cNvSpPr>
          <p:nvPr>
            <p:ph type="pic" sz="quarter" idx="12"/>
          </p:nvPr>
        </p:nvSpPr>
        <p:spPr>
          <a:xfrm>
            <a:off x="6821715" y="3570514"/>
            <a:ext cx="1625600" cy="1494971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  <p:sp>
        <p:nvSpPr>
          <p:cNvPr id="6" name="Picture Placeholder 1"/>
          <p:cNvSpPr>
            <a:spLocks noGrp="1"/>
          </p:cNvSpPr>
          <p:nvPr>
            <p:ph type="pic" sz="quarter" idx="13"/>
          </p:nvPr>
        </p:nvSpPr>
        <p:spPr>
          <a:xfrm>
            <a:off x="8447315" y="1480456"/>
            <a:ext cx="1872343" cy="2090058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</p:spTree>
    <p:extLst>
      <p:ext uri="{BB962C8B-B14F-4D97-AF65-F5344CB8AC3E}">
        <p14:creationId xmlns:p14="http://schemas.microsoft.com/office/powerpoint/2010/main" val="3373216162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Big Lef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1238" cy="68580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80893301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Top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3"/>
          <p:cNvSpPr>
            <a:spLocks noGrp="1"/>
          </p:cNvSpPr>
          <p:nvPr>
            <p:ph type="pic" sz="quarter" idx="22"/>
          </p:nvPr>
        </p:nvSpPr>
        <p:spPr>
          <a:xfrm>
            <a:off x="4472296" y="1096615"/>
            <a:ext cx="3240000" cy="25200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  <a:effectLst/>
        </p:spPr>
        <p:txBody>
          <a:bodyPr>
            <a:normAutofit/>
          </a:bodyPr>
          <a:lstStyle>
            <a:lvl1pPr marL="0" indent="0">
              <a:buNone/>
              <a:defRPr sz="13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/>
          </a:p>
        </p:txBody>
      </p:sp>
      <p:sp>
        <p:nvSpPr>
          <p:cNvPr id="4" name="Picture Placeholder 13"/>
          <p:cNvSpPr>
            <a:spLocks noGrp="1"/>
          </p:cNvSpPr>
          <p:nvPr>
            <p:ph type="pic" sz="quarter" idx="23"/>
          </p:nvPr>
        </p:nvSpPr>
        <p:spPr>
          <a:xfrm>
            <a:off x="8085651" y="1096615"/>
            <a:ext cx="3240000" cy="25200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  <a:effectLst/>
        </p:spPr>
        <p:txBody>
          <a:bodyPr>
            <a:normAutofit/>
          </a:bodyPr>
          <a:lstStyle>
            <a:lvl1pPr marL="0" indent="0">
              <a:buNone/>
              <a:defRPr sz="13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/>
          </a:p>
        </p:txBody>
      </p:sp>
      <p:sp>
        <p:nvSpPr>
          <p:cNvPr id="5" name="Picture Placeholder 13"/>
          <p:cNvSpPr>
            <a:spLocks noGrp="1"/>
          </p:cNvSpPr>
          <p:nvPr>
            <p:ph type="pic" sz="quarter" idx="24"/>
          </p:nvPr>
        </p:nvSpPr>
        <p:spPr>
          <a:xfrm>
            <a:off x="858941" y="1102359"/>
            <a:ext cx="3240000" cy="25200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  <a:effectLst/>
        </p:spPr>
        <p:txBody>
          <a:bodyPr>
            <a:normAutofit/>
          </a:bodyPr>
          <a:lstStyle>
            <a:lvl1pPr marL="0" indent="0">
              <a:buNone/>
              <a:defRPr sz="13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810597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Righ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"/>
          <p:cNvSpPr>
            <a:spLocks noGrp="1"/>
          </p:cNvSpPr>
          <p:nvPr>
            <p:ph type="pic" sz="quarter" idx="13"/>
          </p:nvPr>
        </p:nvSpPr>
        <p:spPr>
          <a:xfrm>
            <a:off x="6127137" y="1079440"/>
            <a:ext cx="4439264" cy="4566616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</p:spTree>
    <p:extLst>
      <p:ext uri="{BB962C8B-B14F-4D97-AF65-F5344CB8AC3E}">
        <p14:creationId xmlns:p14="http://schemas.microsoft.com/office/powerpoint/2010/main" val="3502970205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Member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470401" y="2917371"/>
            <a:ext cx="3267118" cy="3940628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523920" y="2917371"/>
            <a:ext cx="3267118" cy="3940628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8416883" y="2917371"/>
            <a:ext cx="3267118" cy="3940628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362827668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crle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5979883" y="1320800"/>
            <a:ext cx="3657600" cy="3657600"/>
          </a:xfrm>
          <a:custGeom>
            <a:avLst/>
            <a:gdLst>
              <a:gd name="connsiteX0" fmla="*/ 1828800 w 3657600"/>
              <a:gd name="connsiteY0" fmla="*/ 0 h 3657600"/>
              <a:gd name="connsiteX1" fmla="*/ 3657600 w 3657600"/>
              <a:gd name="connsiteY1" fmla="*/ 1828800 h 3657600"/>
              <a:gd name="connsiteX2" fmla="*/ 1828800 w 3657600"/>
              <a:gd name="connsiteY2" fmla="*/ 3657600 h 3657600"/>
              <a:gd name="connsiteX3" fmla="*/ 0 w 3657600"/>
              <a:gd name="connsiteY3" fmla="*/ 1828800 h 3657600"/>
              <a:gd name="connsiteX4" fmla="*/ 1828800 w 3657600"/>
              <a:gd name="connsiteY4" fmla="*/ 0 h 365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57600" h="3657600">
                <a:moveTo>
                  <a:pt x="1828800" y="0"/>
                </a:moveTo>
                <a:cubicBezTo>
                  <a:pt x="2838818" y="0"/>
                  <a:pt x="3657600" y="818782"/>
                  <a:pt x="3657600" y="1828800"/>
                </a:cubicBezTo>
                <a:cubicBezTo>
                  <a:pt x="3657600" y="2838818"/>
                  <a:pt x="2838818" y="3657600"/>
                  <a:pt x="1828800" y="3657600"/>
                </a:cubicBezTo>
                <a:cubicBezTo>
                  <a:pt x="818782" y="3657600"/>
                  <a:pt x="0" y="2838818"/>
                  <a:pt x="0" y="1828800"/>
                </a:cubicBezTo>
                <a:cubicBezTo>
                  <a:pt x="0" y="818782"/>
                  <a:pt x="818782" y="0"/>
                  <a:pt x="1828800" y="0"/>
                </a:cubicBez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598787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Uptown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470401" y="551543"/>
            <a:ext cx="3267118" cy="2743199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523920" y="551543"/>
            <a:ext cx="3267118" cy="2743199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8416883" y="551543"/>
            <a:ext cx="3267118" cy="2743199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294812344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989862" y="2656118"/>
            <a:ext cx="2538594" cy="2452914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168756844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am Me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017406" y="943432"/>
            <a:ext cx="2320881" cy="2264225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3651750" y="943432"/>
            <a:ext cx="2320881" cy="2264225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286094" y="943432"/>
            <a:ext cx="2320881" cy="2264225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8920438" y="943432"/>
            <a:ext cx="2320881" cy="2264225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566740260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Special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670549" y="978312"/>
            <a:ext cx="2148875" cy="2209201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2583056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Creativ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6"/>
          <p:cNvSpPr>
            <a:spLocks noGrp="1"/>
          </p:cNvSpPr>
          <p:nvPr>
            <p:ph type="pic" sz="quarter" idx="10"/>
          </p:nvPr>
        </p:nvSpPr>
        <p:spPr>
          <a:xfrm>
            <a:off x="6801076" y="1072175"/>
            <a:ext cx="4167940" cy="4932782"/>
          </a:xfrm>
          <a:custGeom>
            <a:avLst/>
            <a:gdLst>
              <a:gd name="connsiteX0" fmla="*/ 3596540 w 4167940"/>
              <a:gd name="connsiteY0" fmla="*/ 4507069 h 4932782"/>
              <a:gd name="connsiteX1" fmla="*/ 3596540 w 4167940"/>
              <a:gd name="connsiteY1" fmla="*/ 4507069 h 4932782"/>
              <a:gd name="connsiteX2" fmla="*/ 3596539 w 4167940"/>
              <a:gd name="connsiteY2" fmla="*/ 4507069 h 4932782"/>
              <a:gd name="connsiteX3" fmla="*/ 3594359 w 4167940"/>
              <a:gd name="connsiteY3" fmla="*/ 1089014 h 4932782"/>
              <a:gd name="connsiteX4" fmla="*/ 3594359 w 4167940"/>
              <a:gd name="connsiteY4" fmla="*/ 1089015 h 4932782"/>
              <a:gd name="connsiteX5" fmla="*/ 3731949 w 4167940"/>
              <a:gd name="connsiteY5" fmla="*/ 1261523 h 4932782"/>
              <a:gd name="connsiteX6" fmla="*/ 3334049 w 4167940"/>
              <a:gd name="connsiteY6" fmla="*/ 4795192 h 4932782"/>
              <a:gd name="connsiteX7" fmla="*/ 3223265 w 4167940"/>
              <a:gd name="connsiteY7" fmla="*/ 4927393 h 4932782"/>
              <a:gd name="connsiteX8" fmla="*/ 3161542 w 4167940"/>
              <a:gd name="connsiteY8" fmla="*/ 4932782 h 4932782"/>
              <a:gd name="connsiteX9" fmla="*/ 3102562 w 4167940"/>
              <a:gd name="connsiteY9" fmla="*/ 4913802 h 4932782"/>
              <a:gd name="connsiteX10" fmla="*/ 3023952 w 4167940"/>
              <a:gd name="connsiteY10" fmla="*/ 4760274 h 4932782"/>
              <a:gd name="connsiteX11" fmla="*/ 3421851 w 4167940"/>
              <a:gd name="connsiteY11" fmla="*/ 1226604 h 4932782"/>
              <a:gd name="connsiteX12" fmla="*/ 3594359 w 4167940"/>
              <a:gd name="connsiteY12" fmla="*/ 1089014 h 4932782"/>
              <a:gd name="connsiteX13" fmla="*/ 2829929 w 4167940"/>
              <a:gd name="connsiteY13" fmla="*/ 1002939 h 4932782"/>
              <a:gd name="connsiteX14" fmla="*/ 2829929 w 4167940"/>
              <a:gd name="connsiteY14" fmla="*/ 1002939 h 4932782"/>
              <a:gd name="connsiteX15" fmla="*/ 2967519 w 4167940"/>
              <a:gd name="connsiteY15" fmla="*/ 1175447 h 4932782"/>
              <a:gd name="connsiteX16" fmla="*/ 2569619 w 4167940"/>
              <a:gd name="connsiteY16" fmla="*/ 4709116 h 4932782"/>
              <a:gd name="connsiteX17" fmla="*/ 2458835 w 4167940"/>
              <a:gd name="connsiteY17" fmla="*/ 4841317 h 4932782"/>
              <a:gd name="connsiteX18" fmla="*/ 2397112 w 4167940"/>
              <a:gd name="connsiteY18" fmla="*/ 4846706 h 4932782"/>
              <a:gd name="connsiteX19" fmla="*/ 2338132 w 4167940"/>
              <a:gd name="connsiteY19" fmla="*/ 4827726 h 4932782"/>
              <a:gd name="connsiteX20" fmla="*/ 2259522 w 4167940"/>
              <a:gd name="connsiteY20" fmla="*/ 4674198 h 4932782"/>
              <a:gd name="connsiteX21" fmla="*/ 2657421 w 4167940"/>
              <a:gd name="connsiteY21" fmla="*/ 1140528 h 4932782"/>
              <a:gd name="connsiteX22" fmla="*/ 2829929 w 4167940"/>
              <a:gd name="connsiteY22" fmla="*/ 1002939 h 4932782"/>
              <a:gd name="connsiteX23" fmla="*/ 900831 w 4167940"/>
              <a:gd name="connsiteY23" fmla="*/ 785718 h 4932782"/>
              <a:gd name="connsiteX24" fmla="*/ 900831 w 4167940"/>
              <a:gd name="connsiteY24" fmla="*/ 785719 h 4932782"/>
              <a:gd name="connsiteX25" fmla="*/ 1038421 w 4167940"/>
              <a:gd name="connsiteY25" fmla="*/ 958227 h 4932782"/>
              <a:gd name="connsiteX26" fmla="*/ 640522 w 4167940"/>
              <a:gd name="connsiteY26" fmla="*/ 4491895 h 4932782"/>
              <a:gd name="connsiteX27" fmla="*/ 529738 w 4167940"/>
              <a:gd name="connsiteY27" fmla="*/ 4624096 h 4932782"/>
              <a:gd name="connsiteX28" fmla="*/ 468015 w 4167940"/>
              <a:gd name="connsiteY28" fmla="*/ 4629485 h 4932782"/>
              <a:gd name="connsiteX29" fmla="*/ 409035 w 4167940"/>
              <a:gd name="connsiteY29" fmla="*/ 4610505 h 4932782"/>
              <a:gd name="connsiteX30" fmla="*/ 330424 w 4167940"/>
              <a:gd name="connsiteY30" fmla="*/ 4456977 h 4932782"/>
              <a:gd name="connsiteX31" fmla="*/ 728323 w 4167940"/>
              <a:gd name="connsiteY31" fmla="*/ 923308 h 4932782"/>
              <a:gd name="connsiteX32" fmla="*/ 900831 w 4167940"/>
              <a:gd name="connsiteY32" fmla="*/ 785718 h 4932782"/>
              <a:gd name="connsiteX33" fmla="*/ 4029357 w 4167940"/>
              <a:gd name="connsiteY33" fmla="*/ 663301 h 4932782"/>
              <a:gd name="connsiteX34" fmla="*/ 4029357 w 4167940"/>
              <a:gd name="connsiteY34" fmla="*/ 663302 h 4932782"/>
              <a:gd name="connsiteX35" fmla="*/ 4166947 w 4167940"/>
              <a:gd name="connsiteY35" fmla="*/ 835810 h 4932782"/>
              <a:gd name="connsiteX36" fmla="*/ 3769047 w 4167940"/>
              <a:gd name="connsiteY36" fmla="*/ 4369479 h 4932782"/>
              <a:gd name="connsiteX37" fmla="*/ 3658263 w 4167940"/>
              <a:gd name="connsiteY37" fmla="*/ 4501680 h 4932782"/>
              <a:gd name="connsiteX38" fmla="*/ 3596540 w 4167940"/>
              <a:gd name="connsiteY38" fmla="*/ 4507069 h 4932782"/>
              <a:gd name="connsiteX39" fmla="*/ 3537560 w 4167940"/>
              <a:gd name="connsiteY39" fmla="*/ 4488089 h 4932782"/>
              <a:gd name="connsiteX40" fmla="*/ 3458950 w 4167940"/>
              <a:gd name="connsiteY40" fmla="*/ 4334561 h 4932782"/>
              <a:gd name="connsiteX41" fmla="*/ 3856849 w 4167940"/>
              <a:gd name="connsiteY41" fmla="*/ 800892 h 4932782"/>
              <a:gd name="connsiteX42" fmla="*/ 4029357 w 4167940"/>
              <a:gd name="connsiteY42" fmla="*/ 663301 h 4932782"/>
              <a:gd name="connsiteX43" fmla="*/ 3264927 w 4167940"/>
              <a:gd name="connsiteY43" fmla="*/ 577225 h 4932782"/>
              <a:gd name="connsiteX44" fmla="*/ 3264927 w 4167940"/>
              <a:gd name="connsiteY44" fmla="*/ 577226 h 4932782"/>
              <a:gd name="connsiteX45" fmla="*/ 3402517 w 4167940"/>
              <a:gd name="connsiteY45" fmla="*/ 749734 h 4932782"/>
              <a:gd name="connsiteX46" fmla="*/ 3004617 w 4167940"/>
              <a:gd name="connsiteY46" fmla="*/ 4283403 h 4932782"/>
              <a:gd name="connsiteX47" fmla="*/ 2893833 w 4167940"/>
              <a:gd name="connsiteY47" fmla="*/ 4415604 h 4932782"/>
              <a:gd name="connsiteX48" fmla="*/ 2832110 w 4167940"/>
              <a:gd name="connsiteY48" fmla="*/ 4420993 h 4932782"/>
              <a:gd name="connsiteX49" fmla="*/ 2773130 w 4167940"/>
              <a:gd name="connsiteY49" fmla="*/ 4402013 h 4932782"/>
              <a:gd name="connsiteX50" fmla="*/ 2694520 w 4167940"/>
              <a:gd name="connsiteY50" fmla="*/ 4248485 h 4932782"/>
              <a:gd name="connsiteX51" fmla="*/ 3092419 w 4167940"/>
              <a:gd name="connsiteY51" fmla="*/ 714816 h 4932782"/>
              <a:gd name="connsiteX52" fmla="*/ 3264927 w 4167940"/>
              <a:gd name="connsiteY52" fmla="*/ 577225 h 4932782"/>
              <a:gd name="connsiteX53" fmla="*/ 2500497 w 4167940"/>
              <a:gd name="connsiteY53" fmla="*/ 491149 h 4932782"/>
              <a:gd name="connsiteX54" fmla="*/ 2500497 w 4167940"/>
              <a:gd name="connsiteY54" fmla="*/ 491149 h 4932782"/>
              <a:gd name="connsiteX55" fmla="*/ 2638087 w 4167940"/>
              <a:gd name="connsiteY55" fmla="*/ 663657 h 4932782"/>
              <a:gd name="connsiteX56" fmla="*/ 2240187 w 4167940"/>
              <a:gd name="connsiteY56" fmla="*/ 4197326 h 4932782"/>
              <a:gd name="connsiteX57" fmla="*/ 2129403 w 4167940"/>
              <a:gd name="connsiteY57" fmla="*/ 4329527 h 4932782"/>
              <a:gd name="connsiteX58" fmla="*/ 2067680 w 4167940"/>
              <a:gd name="connsiteY58" fmla="*/ 4334916 h 4932782"/>
              <a:gd name="connsiteX59" fmla="*/ 2008700 w 4167940"/>
              <a:gd name="connsiteY59" fmla="*/ 4315936 h 4932782"/>
              <a:gd name="connsiteX60" fmla="*/ 1930090 w 4167940"/>
              <a:gd name="connsiteY60" fmla="*/ 4162408 h 4932782"/>
              <a:gd name="connsiteX61" fmla="*/ 2327989 w 4167940"/>
              <a:gd name="connsiteY61" fmla="*/ 628739 h 4932782"/>
              <a:gd name="connsiteX62" fmla="*/ 2500497 w 4167940"/>
              <a:gd name="connsiteY62" fmla="*/ 491149 h 4932782"/>
              <a:gd name="connsiteX63" fmla="*/ 1736069 w 4167940"/>
              <a:gd name="connsiteY63" fmla="*/ 405073 h 4932782"/>
              <a:gd name="connsiteX64" fmla="*/ 1736069 w 4167940"/>
              <a:gd name="connsiteY64" fmla="*/ 405074 h 4932782"/>
              <a:gd name="connsiteX65" fmla="*/ 1873659 w 4167940"/>
              <a:gd name="connsiteY65" fmla="*/ 577581 h 4932782"/>
              <a:gd name="connsiteX66" fmla="*/ 1475760 w 4167940"/>
              <a:gd name="connsiteY66" fmla="*/ 4111250 h 4932782"/>
              <a:gd name="connsiteX67" fmla="*/ 1364976 w 4167940"/>
              <a:gd name="connsiteY67" fmla="*/ 4243451 h 4932782"/>
              <a:gd name="connsiteX68" fmla="*/ 1303253 w 4167940"/>
              <a:gd name="connsiteY68" fmla="*/ 4248840 h 4932782"/>
              <a:gd name="connsiteX69" fmla="*/ 1244273 w 4167940"/>
              <a:gd name="connsiteY69" fmla="*/ 4229860 h 4932782"/>
              <a:gd name="connsiteX70" fmla="*/ 1165662 w 4167940"/>
              <a:gd name="connsiteY70" fmla="*/ 4076332 h 4932782"/>
              <a:gd name="connsiteX71" fmla="*/ 1563561 w 4167940"/>
              <a:gd name="connsiteY71" fmla="*/ 542663 h 4932782"/>
              <a:gd name="connsiteX72" fmla="*/ 1736069 w 4167940"/>
              <a:gd name="connsiteY72" fmla="*/ 405073 h 4932782"/>
              <a:gd name="connsiteX73" fmla="*/ 1335829 w 4167940"/>
              <a:gd name="connsiteY73" fmla="*/ 360004 h 4932782"/>
              <a:gd name="connsiteX74" fmla="*/ 1335829 w 4167940"/>
              <a:gd name="connsiteY74" fmla="*/ 360006 h 4932782"/>
              <a:gd name="connsiteX75" fmla="*/ 1473419 w 4167940"/>
              <a:gd name="connsiteY75" fmla="*/ 532514 h 4932782"/>
              <a:gd name="connsiteX76" fmla="*/ 1075520 w 4167940"/>
              <a:gd name="connsiteY76" fmla="*/ 4066182 h 4932782"/>
              <a:gd name="connsiteX77" fmla="*/ 964736 w 4167940"/>
              <a:gd name="connsiteY77" fmla="*/ 4198383 h 4932782"/>
              <a:gd name="connsiteX78" fmla="*/ 903013 w 4167940"/>
              <a:gd name="connsiteY78" fmla="*/ 4203772 h 4932782"/>
              <a:gd name="connsiteX79" fmla="*/ 844033 w 4167940"/>
              <a:gd name="connsiteY79" fmla="*/ 4184792 h 4932782"/>
              <a:gd name="connsiteX80" fmla="*/ 765422 w 4167940"/>
              <a:gd name="connsiteY80" fmla="*/ 4031264 h 4932782"/>
              <a:gd name="connsiteX81" fmla="*/ 1163321 w 4167940"/>
              <a:gd name="connsiteY81" fmla="*/ 497595 h 4932782"/>
              <a:gd name="connsiteX82" fmla="*/ 1335829 w 4167940"/>
              <a:gd name="connsiteY82" fmla="*/ 360004 h 4932782"/>
              <a:gd name="connsiteX83" fmla="*/ 571400 w 4167940"/>
              <a:gd name="connsiteY83" fmla="*/ 273929 h 4932782"/>
              <a:gd name="connsiteX84" fmla="*/ 571400 w 4167940"/>
              <a:gd name="connsiteY84" fmla="*/ 273930 h 4932782"/>
              <a:gd name="connsiteX85" fmla="*/ 708990 w 4167940"/>
              <a:gd name="connsiteY85" fmla="*/ 446438 h 4932782"/>
              <a:gd name="connsiteX86" fmla="*/ 311090 w 4167940"/>
              <a:gd name="connsiteY86" fmla="*/ 3980106 h 4932782"/>
              <a:gd name="connsiteX87" fmla="*/ 200306 w 4167940"/>
              <a:gd name="connsiteY87" fmla="*/ 4112307 h 4932782"/>
              <a:gd name="connsiteX88" fmla="*/ 138583 w 4167940"/>
              <a:gd name="connsiteY88" fmla="*/ 4117696 h 4932782"/>
              <a:gd name="connsiteX89" fmla="*/ 79603 w 4167940"/>
              <a:gd name="connsiteY89" fmla="*/ 4098716 h 4932782"/>
              <a:gd name="connsiteX90" fmla="*/ 993 w 4167940"/>
              <a:gd name="connsiteY90" fmla="*/ 3945188 h 4932782"/>
              <a:gd name="connsiteX91" fmla="*/ 398892 w 4167940"/>
              <a:gd name="connsiteY91" fmla="*/ 411519 h 4932782"/>
              <a:gd name="connsiteX92" fmla="*/ 571400 w 4167940"/>
              <a:gd name="connsiteY92" fmla="*/ 273929 h 4932782"/>
              <a:gd name="connsiteX93" fmla="*/ 2168629 w 4167940"/>
              <a:gd name="connsiteY93" fmla="*/ 993 h 4932782"/>
              <a:gd name="connsiteX94" fmla="*/ 2168629 w 4167940"/>
              <a:gd name="connsiteY94" fmla="*/ 995 h 4932782"/>
              <a:gd name="connsiteX95" fmla="*/ 2306219 w 4167940"/>
              <a:gd name="connsiteY95" fmla="*/ 173503 h 4932782"/>
              <a:gd name="connsiteX96" fmla="*/ 1908320 w 4167940"/>
              <a:gd name="connsiteY96" fmla="*/ 3707171 h 4932782"/>
              <a:gd name="connsiteX97" fmla="*/ 1797536 w 4167940"/>
              <a:gd name="connsiteY97" fmla="*/ 3839372 h 4932782"/>
              <a:gd name="connsiteX98" fmla="*/ 1735813 w 4167940"/>
              <a:gd name="connsiteY98" fmla="*/ 3844761 h 4932782"/>
              <a:gd name="connsiteX99" fmla="*/ 1676833 w 4167940"/>
              <a:gd name="connsiteY99" fmla="*/ 3825781 h 4932782"/>
              <a:gd name="connsiteX100" fmla="*/ 1598222 w 4167940"/>
              <a:gd name="connsiteY100" fmla="*/ 3672253 h 4932782"/>
              <a:gd name="connsiteX101" fmla="*/ 1996121 w 4167940"/>
              <a:gd name="connsiteY101" fmla="*/ 138584 h 4932782"/>
              <a:gd name="connsiteX102" fmla="*/ 2168629 w 4167940"/>
              <a:gd name="connsiteY102" fmla="*/ 993 h 4932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</a:cxnLst>
            <a:rect l="l" t="t" r="r" b="b"/>
            <a:pathLst>
              <a:path w="4167940" h="4932782">
                <a:moveTo>
                  <a:pt x="3596540" y="4507069"/>
                </a:moveTo>
                <a:lnTo>
                  <a:pt x="3596540" y="4507069"/>
                </a:lnTo>
                <a:lnTo>
                  <a:pt x="3596539" y="4507069"/>
                </a:lnTo>
                <a:close/>
                <a:moveTo>
                  <a:pt x="3594359" y="1089014"/>
                </a:moveTo>
                <a:lnTo>
                  <a:pt x="3594359" y="1089015"/>
                </a:lnTo>
                <a:cubicBezTo>
                  <a:pt x="3679990" y="1098657"/>
                  <a:pt x="3741591" y="1175892"/>
                  <a:pt x="3731949" y="1261523"/>
                </a:cubicBezTo>
                <a:lnTo>
                  <a:pt x="3334049" y="4795192"/>
                </a:lnTo>
                <a:cubicBezTo>
                  <a:pt x="3326818" y="4859415"/>
                  <a:pt x="3281565" y="4910122"/>
                  <a:pt x="3223265" y="4927393"/>
                </a:cubicBezTo>
                <a:lnTo>
                  <a:pt x="3161542" y="4932782"/>
                </a:lnTo>
                <a:lnTo>
                  <a:pt x="3102562" y="4913802"/>
                </a:lnTo>
                <a:cubicBezTo>
                  <a:pt x="3049563" y="4883998"/>
                  <a:pt x="3016721" y="4824498"/>
                  <a:pt x="3023952" y="4760274"/>
                </a:cubicBezTo>
                <a:lnTo>
                  <a:pt x="3421851" y="1226604"/>
                </a:lnTo>
                <a:cubicBezTo>
                  <a:pt x="3431493" y="1140974"/>
                  <a:pt x="3508728" y="1079372"/>
                  <a:pt x="3594359" y="1089014"/>
                </a:cubicBezTo>
                <a:close/>
                <a:moveTo>
                  <a:pt x="2829929" y="1002939"/>
                </a:moveTo>
                <a:lnTo>
                  <a:pt x="2829929" y="1002939"/>
                </a:lnTo>
                <a:cubicBezTo>
                  <a:pt x="2915560" y="1012582"/>
                  <a:pt x="2977161" y="1089816"/>
                  <a:pt x="2967519" y="1175447"/>
                </a:cubicBezTo>
                <a:lnTo>
                  <a:pt x="2569619" y="4709116"/>
                </a:lnTo>
                <a:cubicBezTo>
                  <a:pt x="2562387" y="4773339"/>
                  <a:pt x="2517135" y="4824046"/>
                  <a:pt x="2458835" y="4841317"/>
                </a:cubicBezTo>
                <a:lnTo>
                  <a:pt x="2397112" y="4846706"/>
                </a:lnTo>
                <a:lnTo>
                  <a:pt x="2338132" y="4827726"/>
                </a:lnTo>
                <a:cubicBezTo>
                  <a:pt x="2285133" y="4797922"/>
                  <a:pt x="2252290" y="4738422"/>
                  <a:pt x="2259522" y="4674198"/>
                </a:cubicBezTo>
                <a:lnTo>
                  <a:pt x="2657421" y="1140528"/>
                </a:lnTo>
                <a:cubicBezTo>
                  <a:pt x="2667063" y="1054898"/>
                  <a:pt x="2744298" y="993296"/>
                  <a:pt x="2829929" y="1002939"/>
                </a:cubicBezTo>
                <a:close/>
                <a:moveTo>
                  <a:pt x="900831" y="785718"/>
                </a:moveTo>
                <a:lnTo>
                  <a:pt x="900831" y="785719"/>
                </a:lnTo>
                <a:cubicBezTo>
                  <a:pt x="986462" y="795361"/>
                  <a:pt x="1048063" y="872596"/>
                  <a:pt x="1038421" y="958227"/>
                </a:cubicBezTo>
                <a:lnTo>
                  <a:pt x="640522" y="4491895"/>
                </a:lnTo>
                <a:cubicBezTo>
                  <a:pt x="633290" y="4556118"/>
                  <a:pt x="588037" y="4606825"/>
                  <a:pt x="529738" y="4624096"/>
                </a:cubicBezTo>
                <a:lnTo>
                  <a:pt x="468015" y="4629485"/>
                </a:lnTo>
                <a:lnTo>
                  <a:pt x="409035" y="4610505"/>
                </a:lnTo>
                <a:cubicBezTo>
                  <a:pt x="356036" y="4580701"/>
                  <a:pt x="323193" y="4521201"/>
                  <a:pt x="330424" y="4456977"/>
                </a:cubicBezTo>
                <a:lnTo>
                  <a:pt x="728323" y="923308"/>
                </a:lnTo>
                <a:cubicBezTo>
                  <a:pt x="737965" y="837677"/>
                  <a:pt x="815200" y="776076"/>
                  <a:pt x="900831" y="785718"/>
                </a:cubicBezTo>
                <a:close/>
                <a:moveTo>
                  <a:pt x="4029357" y="663301"/>
                </a:moveTo>
                <a:lnTo>
                  <a:pt x="4029357" y="663302"/>
                </a:lnTo>
                <a:cubicBezTo>
                  <a:pt x="4114988" y="672944"/>
                  <a:pt x="4176589" y="750179"/>
                  <a:pt x="4166947" y="835810"/>
                </a:cubicBezTo>
                <a:lnTo>
                  <a:pt x="3769047" y="4369479"/>
                </a:lnTo>
                <a:cubicBezTo>
                  <a:pt x="3761815" y="4433702"/>
                  <a:pt x="3716563" y="4484409"/>
                  <a:pt x="3658263" y="4501680"/>
                </a:cubicBezTo>
                <a:lnTo>
                  <a:pt x="3596540" y="4507069"/>
                </a:lnTo>
                <a:lnTo>
                  <a:pt x="3537560" y="4488089"/>
                </a:lnTo>
                <a:cubicBezTo>
                  <a:pt x="3484561" y="4458285"/>
                  <a:pt x="3451719" y="4398784"/>
                  <a:pt x="3458950" y="4334561"/>
                </a:cubicBezTo>
                <a:lnTo>
                  <a:pt x="3856849" y="800892"/>
                </a:lnTo>
                <a:cubicBezTo>
                  <a:pt x="3866491" y="715261"/>
                  <a:pt x="3943726" y="653659"/>
                  <a:pt x="4029357" y="663301"/>
                </a:cubicBezTo>
                <a:close/>
                <a:moveTo>
                  <a:pt x="3264927" y="577225"/>
                </a:moveTo>
                <a:lnTo>
                  <a:pt x="3264927" y="577226"/>
                </a:lnTo>
                <a:cubicBezTo>
                  <a:pt x="3350558" y="586869"/>
                  <a:pt x="3412159" y="664104"/>
                  <a:pt x="3402517" y="749734"/>
                </a:cubicBezTo>
                <a:lnTo>
                  <a:pt x="3004617" y="4283403"/>
                </a:lnTo>
                <a:cubicBezTo>
                  <a:pt x="2997385" y="4347626"/>
                  <a:pt x="2952133" y="4398333"/>
                  <a:pt x="2893833" y="4415604"/>
                </a:cubicBezTo>
                <a:lnTo>
                  <a:pt x="2832110" y="4420993"/>
                </a:lnTo>
                <a:lnTo>
                  <a:pt x="2773130" y="4402013"/>
                </a:lnTo>
                <a:cubicBezTo>
                  <a:pt x="2720131" y="4372209"/>
                  <a:pt x="2687288" y="4312708"/>
                  <a:pt x="2694520" y="4248485"/>
                </a:cubicBezTo>
                <a:lnTo>
                  <a:pt x="3092419" y="714816"/>
                </a:lnTo>
                <a:cubicBezTo>
                  <a:pt x="3102061" y="629185"/>
                  <a:pt x="3179296" y="567583"/>
                  <a:pt x="3264927" y="577225"/>
                </a:cubicBezTo>
                <a:close/>
                <a:moveTo>
                  <a:pt x="2500497" y="491149"/>
                </a:moveTo>
                <a:lnTo>
                  <a:pt x="2500497" y="491149"/>
                </a:lnTo>
                <a:cubicBezTo>
                  <a:pt x="2586128" y="500792"/>
                  <a:pt x="2647729" y="578027"/>
                  <a:pt x="2638087" y="663657"/>
                </a:cubicBezTo>
                <a:lnTo>
                  <a:pt x="2240187" y="4197326"/>
                </a:lnTo>
                <a:cubicBezTo>
                  <a:pt x="2232955" y="4261549"/>
                  <a:pt x="2187703" y="4312256"/>
                  <a:pt x="2129403" y="4329527"/>
                </a:cubicBezTo>
                <a:lnTo>
                  <a:pt x="2067680" y="4334916"/>
                </a:lnTo>
                <a:lnTo>
                  <a:pt x="2008700" y="4315936"/>
                </a:lnTo>
                <a:cubicBezTo>
                  <a:pt x="1955701" y="4286132"/>
                  <a:pt x="1922859" y="4226631"/>
                  <a:pt x="1930090" y="4162408"/>
                </a:cubicBezTo>
                <a:lnTo>
                  <a:pt x="2327989" y="628739"/>
                </a:lnTo>
                <a:cubicBezTo>
                  <a:pt x="2337631" y="543108"/>
                  <a:pt x="2414866" y="481506"/>
                  <a:pt x="2500497" y="491149"/>
                </a:cubicBezTo>
                <a:close/>
                <a:moveTo>
                  <a:pt x="1736069" y="405073"/>
                </a:moveTo>
                <a:lnTo>
                  <a:pt x="1736069" y="405074"/>
                </a:lnTo>
                <a:cubicBezTo>
                  <a:pt x="1821700" y="414716"/>
                  <a:pt x="1883301" y="491951"/>
                  <a:pt x="1873659" y="577581"/>
                </a:cubicBezTo>
                <a:lnTo>
                  <a:pt x="1475760" y="4111250"/>
                </a:lnTo>
                <a:cubicBezTo>
                  <a:pt x="1468528" y="4175473"/>
                  <a:pt x="1423275" y="4226180"/>
                  <a:pt x="1364976" y="4243451"/>
                </a:cubicBezTo>
                <a:lnTo>
                  <a:pt x="1303253" y="4248840"/>
                </a:lnTo>
                <a:lnTo>
                  <a:pt x="1244273" y="4229860"/>
                </a:lnTo>
                <a:cubicBezTo>
                  <a:pt x="1191274" y="4200056"/>
                  <a:pt x="1158431" y="4140555"/>
                  <a:pt x="1165662" y="4076332"/>
                </a:cubicBezTo>
                <a:lnTo>
                  <a:pt x="1563561" y="542663"/>
                </a:lnTo>
                <a:cubicBezTo>
                  <a:pt x="1573203" y="457032"/>
                  <a:pt x="1650438" y="395431"/>
                  <a:pt x="1736069" y="405073"/>
                </a:cubicBezTo>
                <a:close/>
                <a:moveTo>
                  <a:pt x="1335829" y="360004"/>
                </a:moveTo>
                <a:lnTo>
                  <a:pt x="1335829" y="360006"/>
                </a:lnTo>
                <a:cubicBezTo>
                  <a:pt x="1421460" y="369648"/>
                  <a:pt x="1483061" y="446883"/>
                  <a:pt x="1473419" y="532514"/>
                </a:cubicBezTo>
                <a:lnTo>
                  <a:pt x="1075520" y="4066182"/>
                </a:lnTo>
                <a:cubicBezTo>
                  <a:pt x="1068288" y="4130405"/>
                  <a:pt x="1023035" y="4181112"/>
                  <a:pt x="964736" y="4198383"/>
                </a:cubicBezTo>
                <a:lnTo>
                  <a:pt x="903013" y="4203772"/>
                </a:lnTo>
                <a:lnTo>
                  <a:pt x="844033" y="4184792"/>
                </a:lnTo>
                <a:cubicBezTo>
                  <a:pt x="791034" y="4154988"/>
                  <a:pt x="758191" y="4095488"/>
                  <a:pt x="765422" y="4031264"/>
                </a:cubicBezTo>
                <a:lnTo>
                  <a:pt x="1163321" y="497595"/>
                </a:lnTo>
                <a:cubicBezTo>
                  <a:pt x="1172963" y="411964"/>
                  <a:pt x="1250198" y="350363"/>
                  <a:pt x="1335829" y="360004"/>
                </a:cubicBezTo>
                <a:close/>
                <a:moveTo>
                  <a:pt x="571400" y="273929"/>
                </a:moveTo>
                <a:lnTo>
                  <a:pt x="571400" y="273930"/>
                </a:lnTo>
                <a:cubicBezTo>
                  <a:pt x="657031" y="283572"/>
                  <a:pt x="718632" y="360807"/>
                  <a:pt x="708990" y="446438"/>
                </a:cubicBezTo>
                <a:lnTo>
                  <a:pt x="311090" y="3980106"/>
                </a:lnTo>
                <a:cubicBezTo>
                  <a:pt x="303858" y="4044329"/>
                  <a:pt x="258606" y="4095036"/>
                  <a:pt x="200306" y="4112307"/>
                </a:cubicBezTo>
                <a:lnTo>
                  <a:pt x="138583" y="4117696"/>
                </a:lnTo>
                <a:lnTo>
                  <a:pt x="79603" y="4098716"/>
                </a:lnTo>
                <a:cubicBezTo>
                  <a:pt x="26604" y="4068912"/>
                  <a:pt x="-6239" y="4009411"/>
                  <a:pt x="993" y="3945188"/>
                </a:cubicBezTo>
                <a:lnTo>
                  <a:pt x="398892" y="411519"/>
                </a:lnTo>
                <a:cubicBezTo>
                  <a:pt x="408534" y="325888"/>
                  <a:pt x="485769" y="264287"/>
                  <a:pt x="571400" y="273929"/>
                </a:cubicBezTo>
                <a:close/>
                <a:moveTo>
                  <a:pt x="2168629" y="993"/>
                </a:moveTo>
                <a:lnTo>
                  <a:pt x="2168629" y="995"/>
                </a:lnTo>
                <a:cubicBezTo>
                  <a:pt x="2254260" y="10637"/>
                  <a:pt x="2315861" y="87872"/>
                  <a:pt x="2306219" y="173503"/>
                </a:cubicBezTo>
                <a:lnTo>
                  <a:pt x="1908320" y="3707171"/>
                </a:lnTo>
                <a:cubicBezTo>
                  <a:pt x="1901088" y="3771394"/>
                  <a:pt x="1855835" y="3822101"/>
                  <a:pt x="1797536" y="3839372"/>
                </a:cubicBezTo>
                <a:lnTo>
                  <a:pt x="1735813" y="3844761"/>
                </a:lnTo>
                <a:lnTo>
                  <a:pt x="1676833" y="3825781"/>
                </a:lnTo>
                <a:cubicBezTo>
                  <a:pt x="1623834" y="3795977"/>
                  <a:pt x="1590991" y="3736477"/>
                  <a:pt x="1598222" y="3672253"/>
                </a:cubicBezTo>
                <a:lnTo>
                  <a:pt x="1996121" y="138584"/>
                </a:lnTo>
                <a:cubicBezTo>
                  <a:pt x="2005763" y="52953"/>
                  <a:pt x="2082998" y="-8648"/>
                  <a:pt x="2168629" y="993"/>
                </a:cubicBez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/>
            </a:bgClr>
          </a:patt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9390615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Layout Sidebar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431236" y="1294723"/>
            <a:ext cx="1188720" cy="1188720"/>
          </a:xfrm>
          <a:prstGeom prst="ellipse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>
            <a:lvl1pPr>
              <a:defRPr sz="1000"/>
            </a:lvl1pPr>
          </a:lstStyle>
          <a:p>
            <a:endParaRPr lang="id-ID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431236" y="2885489"/>
            <a:ext cx="1188720" cy="1188720"/>
          </a:xfrm>
          <a:prstGeom prst="ellipse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>
            <a:lvl1pPr>
              <a:defRPr sz="1000"/>
            </a:lvl1pPr>
          </a:lstStyle>
          <a:p>
            <a:endParaRPr lang="id-ID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431236" y="4476255"/>
            <a:ext cx="1188720" cy="1188720"/>
          </a:xfrm>
          <a:prstGeom prst="ellipse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>
            <a:lvl1pPr>
              <a:defRPr sz="10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835263083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Tea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5907314"/>
            <a:ext cx="12192000" cy="9506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6F8F8"/>
              </a:solidFill>
            </a:endParaRP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769259" y="1219207"/>
            <a:ext cx="2133600" cy="3846284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2902859" y="1218754"/>
            <a:ext cx="2133600" cy="3846284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5036459" y="1218300"/>
            <a:ext cx="2133600" cy="3846284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7170059" y="1218300"/>
            <a:ext cx="2133600" cy="3846284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9303659" y="1218300"/>
            <a:ext cx="2133600" cy="3846284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955565882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enter Tea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470401" y="2148113"/>
            <a:ext cx="3267118" cy="2743199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523920" y="2148113"/>
            <a:ext cx="3267118" cy="2743199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8416883" y="2148113"/>
            <a:ext cx="3267118" cy="2743199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699161637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4296228" y="1719840"/>
            <a:ext cx="3657600" cy="3657600"/>
          </a:xfrm>
          <a:custGeom>
            <a:avLst/>
            <a:gdLst>
              <a:gd name="connsiteX0" fmla="*/ 1828800 w 3657600"/>
              <a:gd name="connsiteY0" fmla="*/ 0 h 3657600"/>
              <a:gd name="connsiteX1" fmla="*/ 3657600 w 3657600"/>
              <a:gd name="connsiteY1" fmla="*/ 1828800 h 3657600"/>
              <a:gd name="connsiteX2" fmla="*/ 1828800 w 3657600"/>
              <a:gd name="connsiteY2" fmla="*/ 3657600 h 3657600"/>
              <a:gd name="connsiteX3" fmla="*/ 0 w 3657600"/>
              <a:gd name="connsiteY3" fmla="*/ 1828800 h 3657600"/>
              <a:gd name="connsiteX4" fmla="*/ 1828800 w 3657600"/>
              <a:gd name="connsiteY4" fmla="*/ 0 h 365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57600" h="3657600">
                <a:moveTo>
                  <a:pt x="1828800" y="0"/>
                </a:moveTo>
                <a:cubicBezTo>
                  <a:pt x="2838818" y="0"/>
                  <a:pt x="3657600" y="818782"/>
                  <a:pt x="3657600" y="1828800"/>
                </a:cubicBezTo>
                <a:cubicBezTo>
                  <a:pt x="3657600" y="2838818"/>
                  <a:pt x="2838818" y="3657600"/>
                  <a:pt x="1828800" y="3657600"/>
                </a:cubicBezTo>
                <a:cubicBezTo>
                  <a:pt x="818782" y="3657600"/>
                  <a:pt x="0" y="2838818"/>
                  <a:pt x="0" y="1828800"/>
                </a:cubicBezTo>
                <a:cubicBezTo>
                  <a:pt x="0" y="818782"/>
                  <a:pt x="818782" y="0"/>
                  <a:pt x="1828800" y="0"/>
                </a:cubicBez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212947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 Slide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5907314"/>
            <a:ext cx="12192000" cy="9506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6F8F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58454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per Blank La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5907314"/>
            <a:ext cx="12192000" cy="9506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6F8F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0010708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5907314"/>
            <a:ext cx="12192000" cy="9506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6F8F8"/>
              </a:solidFill>
            </a:endParaRP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169347" y="614150"/>
            <a:ext cx="9853306" cy="5033855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903361920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Gallery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769259" y="1219207"/>
            <a:ext cx="2133600" cy="3846284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2902859" y="1218754"/>
            <a:ext cx="2133600" cy="3846284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7170059" y="1218300"/>
            <a:ext cx="2133600" cy="3846284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9303659" y="1218300"/>
            <a:ext cx="2133600" cy="3846284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346455803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291773" y="1030521"/>
            <a:ext cx="2133600" cy="2264222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3425373" y="1030068"/>
            <a:ext cx="2133600" cy="2264222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1291773" y="3294743"/>
            <a:ext cx="2133600" cy="2264222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3425373" y="3294290"/>
            <a:ext cx="2133600" cy="2264222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742093259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5717539" y="1473958"/>
            <a:ext cx="1833786" cy="3563332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7551325" y="1473958"/>
            <a:ext cx="1833786" cy="3563332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9385111" y="1473958"/>
            <a:ext cx="1833786" cy="3563332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5946307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ece of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"/>
          <p:cNvSpPr>
            <a:spLocks noGrp="1"/>
          </p:cNvSpPr>
          <p:nvPr>
            <p:ph type="pic" sz="quarter" idx="10"/>
          </p:nvPr>
        </p:nvSpPr>
        <p:spPr>
          <a:xfrm>
            <a:off x="1303242" y="1117278"/>
            <a:ext cx="4778243" cy="2438723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  <p:sp>
        <p:nvSpPr>
          <p:cNvPr id="4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6516913" y="3733537"/>
            <a:ext cx="4020458" cy="1839949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</p:spTree>
    <p:extLst>
      <p:ext uri="{BB962C8B-B14F-4D97-AF65-F5344CB8AC3E}">
        <p14:creationId xmlns:p14="http://schemas.microsoft.com/office/powerpoint/2010/main" val="3638488597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Right Side Gall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237027" y="204714"/>
            <a:ext cx="4285397" cy="2333767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6237027" y="2690882"/>
            <a:ext cx="1965277" cy="1649104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8379725" y="2690882"/>
            <a:ext cx="2142699" cy="3150358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063821184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enter Gall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169347" y="614150"/>
            <a:ext cx="9853306" cy="5033855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48792181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ente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1514467" y="2052254"/>
            <a:ext cx="4146103" cy="2563292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6543666" y="2052254"/>
            <a:ext cx="4146103" cy="2563292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713600605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1610003" y="1670117"/>
            <a:ext cx="4146103" cy="2563292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013589323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Abstract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"/>
          <p:cNvSpPr>
            <a:spLocks noGrp="1"/>
          </p:cNvSpPr>
          <p:nvPr>
            <p:ph type="pic" sz="quarter" idx="10"/>
          </p:nvPr>
        </p:nvSpPr>
        <p:spPr>
          <a:xfrm>
            <a:off x="2089249" y="988722"/>
            <a:ext cx="4882075" cy="2828313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</p:spTree>
    <p:extLst>
      <p:ext uri="{BB962C8B-B14F-4D97-AF65-F5344CB8AC3E}">
        <p14:creationId xmlns:p14="http://schemas.microsoft.com/office/powerpoint/2010/main" val="2739282957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Galler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"/>
          <p:cNvSpPr>
            <a:spLocks noGrp="1"/>
          </p:cNvSpPr>
          <p:nvPr>
            <p:ph type="pic" sz="quarter" idx="10"/>
          </p:nvPr>
        </p:nvSpPr>
        <p:spPr>
          <a:xfrm>
            <a:off x="8373935" y="712951"/>
            <a:ext cx="3818065" cy="4686363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  <p:sp>
        <p:nvSpPr>
          <p:cNvPr id="4" name="Picture Placeholder 1"/>
          <p:cNvSpPr>
            <a:spLocks noGrp="1"/>
          </p:cNvSpPr>
          <p:nvPr>
            <p:ph type="pic" sz="quarter" idx="11"/>
          </p:nvPr>
        </p:nvSpPr>
        <p:spPr>
          <a:xfrm>
            <a:off x="5602513" y="712952"/>
            <a:ext cx="2540001" cy="3510705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  <p:sp>
        <p:nvSpPr>
          <p:cNvPr id="6" name="Picture Placeholder 1"/>
          <p:cNvSpPr>
            <a:spLocks noGrp="1"/>
          </p:cNvSpPr>
          <p:nvPr>
            <p:ph type="pic" sz="quarter" idx="12"/>
          </p:nvPr>
        </p:nvSpPr>
        <p:spPr>
          <a:xfrm>
            <a:off x="2831091" y="712952"/>
            <a:ext cx="2540001" cy="169642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  <p:sp>
        <p:nvSpPr>
          <p:cNvPr id="7" name="Picture Placeholder 1"/>
          <p:cNvSpPr>
            <a:spLocks noGrp="1"/>
          </p:cNvSpPr>
          <p:nvPr>
            <p:ph type="pic" sz="quarter" idx="13"/>
          </p:nvPr>
        </p:nvSpPr>
        <p:spPr>
          <a:xfrm>
            <a:off x="1" y="712950"/>
            <a:ext cx="2599670" cy="3510705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  <p:sp>
        <p:nvSpPr>
          <p:cNvPr id="8" name="Picture Placeholder 1"/>
          <p:cNvSpPr>
            <a:spLocks noGrp="1"/>
          </p:cNvSpPr>
          <p:nvPr>
            <p:ph type="pic" sz="quarter" idx="14"/>
          </p:nvPr>
        </p:nvSpPr>
        <p:spPr>
          <a:xfrm>
            <a:off x="2831090" y="2627086"/>
            <a:ext cx="2540001" cy="1596569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</p:spTree>
    <p:extLst>
      <p:ext uri="{BB962C8B-B14F-4D97-AF65-F5344CB8AC3E}">
        <p14:creationId xmlns:p14="http://schemas.microsoft.com/office/powerpoint/2010/main" val="1197096047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Big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8232000" y="0"/>
            <a:ext cx="3960000" cy="34308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263003" y="3427200"/>
            <a:ext cx="3960000" cy="34308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058193029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Abstrac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6"/>
          <p:cNvSpPr>
            <a:spLocks noGrp="1"/>
          </p:cNvSpPr>
          <p:nvPr>
            <p:ph type="pic" sz="quarter" idx="10"/>
          </p:nvPr>
        </p:nvSpPr>
        <p:spPr>
          <a:xfrm>
            <a:off x="7141029" y="578688"/>
            <a:ext cx="3585029" cy="4951254"/>
          </a:xfrm>
          <a:custGeom>
            <a:avLst/>
            <a:gdLst>
              <a:gd name="connsiteX0" fmla="*/ 3596540 w 4167940"/>
              <a:gd name="connsiteY0" fmla="*/ 4507069 h 4932782"/>
              <a:gd name="connsiteX1" fmla="*/ 3596540 w 4167940"/>
              <a:gd name="connsiteY1" fmla="*/ 4507069 h 4932782"/>
              <a:gd name="connsiteX2" fmla="*/ 3596539 w 4167940"/>
              <a:gd name="connsiteY2" fmla="*/ 4507069 h 4932782"/>
              <a:gd name="connsiteX3" fmla="*/ 3594359 w 4167940"/>
              <a:gd name="connsiteY3" fmla="*/ 1089014 h 4932782"/>
              <a:gd name="connsiteX4" fmla="*/ 3594359 w 4167940"/>
              <a:gd name="connsiteY4" fmla="*/ 1089015 h 4932782"/>
              <a:gd name="connsiteX5" fmla="*/ 3731949 w 4167940"/>
              <a:gd name="connsiteY5" fmla="*/ 1261523 h 4932782"/>
              <a:gd name="connsiteX6" fmla="*/ 3334049 w 4167940"/>
              <a:gd name="connsiteY6" fmla="*/ 4795192 h 4932782"/>
              <a:gd name="connsiteX7" fmla="*/ 3223265 w 4167940"/>
              <a:gd name="connsiteY7" fmla="*/ 4927393 h 4932782"/>
              <a:gd name="connsiteX8" fmla="*/ 3161542 w 4167940"/>
              <a:gd name="connsiteY8" fmla="*/ 4932782 h 4932782"/>
              <a:gd name="connsiteX9" fmla="*/ 3102562 w 4167940"/>
              <a:gd name="connsiteY9" fmla="*/ 4913802 h 4932782"/>
              <a:gd name="connsiteX10" fmla="*/ 3023952 w 4167940"/>
              <a:gd name="connsiteY10" fmla="*/ 4760274 h 4932782"/>
              <a:gd name="connsiteX11" fmla="*/ 3421851 w 4167940"/>
              <a:gd name="connsiteY11" fmla="*/ 1226604 h 4932782"/>
              <a:gd name="connsiteX12" fmla="*/ 3594359 w 4167940"/>
              <a:gd name="connsiteY12" fmla="*/ 1089014 h 4932782"/>
              <a:gd name="connsiteX13" fmla="*/ 2829929 w 4167940"/>
              <a:gd name="connsiteY13" fmla="*/ 1002939 h 4932782"/>
              <a:gd name="connsiteX14" fmla="*/ 2829929 w 4167940"/>
              <a:gd name="connsiteY14" fmla="*/ 1002939 h 4932782"/>
              <a:gd name="connsiteX15" fmla="*/ 2967519 w 4167940"/>
              <a:gd name="connsiteY15" fmla="*/ 1175447 h 4932782"/>
              <a:gd name="connsiteX16" fmla="*/ 2569619 w 4167940"/>
              <a:gd name="connsiteY16" fmla="*/ 4709116 h 4932782"/>
              <a:gd name="connsiteX17" fmla="*/ 2458835 w 4167940"/>
              <a:gd name="connsiteY17" fmla="*/ 4841317 h 4932782"/>
              <a:gd name="connsiteX18" fmla="*/ 2397112 w 4167940"/>
              <a:gd name="connsiteY18" fmla="*/ 4846706 h 4932782"/>
              <a:gd name="connsiteX19" fmla="*/ 2338132 w 4167940"/>
              <a:gd name="connsiteY19" fmla="*/ 4827726 h 4932782"/>
              <a:gd name="connsiteX20" fmla="*/ 2259522 w 4167940"/>
              <a:gd name="connsiteY20" fmla="*/ 4674198 h 4932782"/>
              <a:gd name="connsiteX21" fmla="*/ 2657421 w 4167940"/>
              <a:gd name="connsiteY21" fmla="*/ 1140528 h 4932782"/>
              <a:gd name="connsiteX22" fmla="*/ 2829929 w 4167940"/>
              <a:gd name="connsiteY22" fmla="*/ 1002939 h 4932782"/>
              <a:gd name="connsiteX23" fmla="*/ 900831 w 4167940"/>
              <a:gd name="connsiteY23" fmla="*/ 785718 h 4932782"/>
              <a:gd name="connsiteX24" fmla="*/ 900831 w 4167940"/>
              <a:gd name="connsiteY24" fmla="*/ 785719 h 4932782"/>
              <a:gd name="connsiteX25" fmla="*/ 1038421 w 4167940"/>
              <a:gd name="connsiteY25" fmla="*/ 958227 h 4932782"/>
              <a:gd name="connsiteX26" fmla="*/ 640522 w 4167940"/>
              <a:gd name="connsiteY26" fmla="*/ 4491895 h 4932782"/>
              <a:gd name="connsiteX27" fmla="*/ 529738 w 4167940"/>
              <a:gd name="connsiteY27" fmla="*/ 4624096 h 4932782"/>
              <a:gd name="connsiteX28" fmla="*/ 468015 w 4167940"/>
              <a:gd name="connsiteY28" fmla="*/ 4629485 h 4932782"/>
              <a:gd name="connsiteX29" fmla="*/ 409035 w 4167940"/>
              <a:gd name="connsiteY29" fmla="*/ 4610505 h 4932782"/>
              <a:gd name="connsiteX30" fmla="*/ 330424 w 4167940"/>
              <a:gd name="connsiteY30" fmla="*/ 4456977 h 4932782"/>
              <a:gd name="connsiteX31" fmla="*/ 728323 w 4167940"/>
              <a:gd name="connsiteY31" fmla="*/ 923308 h 4932782"/>
              <a:gd name="connsiteX32" fmla="*/ 900831 w 4167940"/>
              <a:gd name="connsiteY32" fmla="*/ 785718 h 4932782"/>
              <a:gd name="connsiteX33" fmla="*/ 4029357 w 4167940"/>
              <a:gd name="connsiteY33" fmla="*/ 663301 h 4932782"/>
              <a:gd name="connsiteX34" fmla="*/ 4029357 w 4167940"/>
              <a:gd name="connsiteY34" fmla="*/ 663302 h 4932782"/>
              <a:gd name="connsiteX35" fmla="*/ 4166947 w 4167940"/>
              <a:gd name="connsiteY35" fmla="*/ 835810 h 4932782"/>
              <a:gd name="connsiteX36" fmla="*/ 3769047 w 4167940"/>
              <a:gd name="connsiteY36" fmla="*/ 4369479 h 4932782"/>
              <a:gd name="connsiteX37" fmla="*/ 3658263 w 4167940"/>
              <a:gd name="connsiteY37" fmla="*/ 4501680 h 4932782"/>
              <a:gd name="connsiteX38" fmla="*/ 3596540 w 4167940"/>
              <a:gd name="connsiteY38" fmla="*/ 4507069 h 4932782"/>
              <a:gd name="connsiteX39" fmla="*/ 3537560 w 4167940"/>
              <a:gd name="connsiteY39" fmla="*/ 4488089 h 4932782"/>
              <a:gd name="connsiteX40" fmla="*/ 3458950 w 4167940"/>
              <a:gd name="connsiteY40" fmla="*/ 4334561 h 4932782"/>
              <a:gd name="connsiteX41" fmla="*/ 3856849 w 4167940"/>
              <a:gd name="connsiteY41" fmla="*/ 800892 h 4932782"/>
              <a:gd name="connsiteX42" fmla="*/ 4029357 w 4167940"/>
              <a:gd name="connsiteY42" fmla="*/ 663301 h 4932782"/>
              <a:gd name="connsiteX43" fmla="*/ 3264927 w 4167940"/>
              <a:gd name="connsiteY43" fmla="*/ 577225 h 4932782"/>
              <a:gd name="connsiteX44" fmla="*/ 3264927 w 4167940"/>
              <a:gd name="connsiteY44" fmla="*/ 577226 h 4932782"/>
              <a:gd name="connsiteX45" fmla="*/ 3402517 w 4167940"/>
              <a:gd name="connsiteY45" fmla="*/ 749734 h 4932782"/>
              <a:gd name="connsiteX46" fmla="*/ 3004617 w 4167940"/>
              <a:gd name="connsiteY46" fmla="*/ 4283403 h 4932782"/>
              <a:gd name="connsiteX47" fmla="*/ 2893833 w 4167940"/>
              <a:gd name="connsiteY47" fmla="*/ 4415604 h 4932782"/>
              <a:gd name="connsiteX48" fmla="*/ 2832110 w 4167940"/>
              <a:gd name="connsiteY48" fmla="*/ 4420993 h 4932782"/>
              <a:gd name="connsiteX49" fmla="*/ 2773130 w 4167940"/>
              <a:gd name="connsiteY49" fmla="*/ 4402013 h 4932782"/>
              <a:gd name="connsiteX50" fmla="*/ 2694520 w 4167940"/>
              <a:gd name="connsiteY50" fmla="*/ 4248485 h 4932782"/>
              <a:gd name="connsiteX51" fmla="*/ 3092419 w 4167940"/>
              <a:gd name="connsiteY51" fmla="*/ 714816 h 4932782"/>
              <a:gd name="connsiteX52" fmla="*/ 3264927 w 4167940"/>
              <a:gd name="connsiteY52" fmla="*/ 577225 h 4932782"/>
              <a:gd name="connsiteX53" fmla="*/ 2500497 w 4167940"/>
              <a:gd name="connsiteY53" fmla="*/ 491149 h 4932782"/>
              <a:gd name="connsiteX54" fmla="*/ 2500497 w 4167940"/>
              <a:gd name="connsiteY54" fmla="*/ 491149 h 4932782"/>
              <a:gd name="connsiteX55" fmla="*/ 2638087 w 4167940"/>
              <a:gd name="connsiteY55" fmla="*/ 663657 h 4932782"/>
              <a:gd name="connsiteX56" fmla="*/ 2240187 w 4167940"/>
              <a:gd name="connsiteY56" fmla="*/ 4197326 h 4932782"/>
              <a:gd name="connsiteX57" fmla="*/ 2129403 w 4167940"/>
              <a:gd name="connsiteY57" fmla="*/ 4329527 h 4932782"/>
              <a:gd name="connsiteX58" fmla="*/ 2067680 w 4167940"/>
              <a:gd name="connsiteY58" fmla="*/ 4334916 h 4932782"/>
              <a:gd name="connsiteX59" fmla="*/ 2008700 w 4167940"/>
              <a:gd name="connsiteY59" fmla="*/ 4315936 h 4932782"/>
              <a:gd name="connsiteX60" fmla="*/ 1930090 w 4167940"/>
              <a:gd name="connsiteY60" fmla="*/ 4162408 h 4932782"/>
              <a:gd name="connsiteX61" fmla="*/ 2327989 w 4167940"/>
              <a:gd name="connsiteY61" fmla="*/ 628739 h 4932782"/>
              <a:gd name="connsiteX62" fmla="*/ 2500497 w 4167940"/>
              <a:gd name="connsiteY62" fmla="*/ 491149 h 4932782"/>
              <a:gd name="connsiteX63" fmla="*/ 1736069 w 4167940"/>
              <a:gd name="connsiteY63" fmla="*/ 405073 h 4932782"/>
              <a:gd name="connsiteX64" fmla="*/ 1736069 w 4167940"/>
              <a:gd name="connsiteY64" fmla="*/ 405074 h 4932782"/>
              <a:gd name="connsiteX65" fmla="*/ 1873659 w 4167940"/>
              <a:gd name="connsiteY65" fmla="*/ 577581 h 4932782"/>
              <a:gd name="connsiteX66" fmla="*/ 1475760 w 4167940"/>
              <a:gd name="connsiteY66" fmla="*/ 4111250 h 4932782"/>
              <a:gd name="connsiteX67" fmla="*/ 1364976 w 4167940"/>
              <a:gd name="connsiteY67" fmla="*/ 4243451 h 4932782"/>
              <a:gd name="connsiteX68" fmla="*/ 1303253 w 4167940"/>
              <a:gd name="connsiteY68" fmla="*/ 4248840 h 4932782"/>
              <a:gd name="connsiteX69" fmla="*/ 1244273 w 4167940"/>
              <a:gd name="connsiteY69" fmla="*/ 4229860 h 4932782"/>
              <a:gd name="connsiteX70" fmla="*/ 1165662 w 4167940"/>
              <a:gd name="connsiteY70" fmla="*/ 4076332 h 4932782"/>
              <a:gd name="connsiteX71" fmla="*/ 1563561 w 4167940"/>
              <a:gd name="connsiteY71" fmla="*/ 542663 h 4932782"/>
              <a:gd name="connsiteX72" fmla="*/ 1736069 w 4167940"/>
              <a:gd name="connsiteY72" fmla="*/ 405073 h 4932782"/>
              <a:gd name="connsiteX73" fmla="*/ 1335829 w 4167940"/>
              <a:gd name="connsiteY73" fmla="*/ 360004 h 4932782"/>
              <a:gd name="connsiteX74" fmla="*/ 1335829 w 4167940"/>
              <a:gd name="connsiteY74" fmla="*/ 360006 h 4932782"/>
              <a:gd name="connsiteX75" fmla="*/ 1473419 w 4167940"/>
              <a:gd name="connsiteY75" fmla="*/ 532514 h 4932782"/>
              <a:gd name="connsiteX76" fmla="*/ 1075520 w 4167940"/>
              <a:gd name="connsiteY76" fmla="*/ 4066182 h 4932782"/>
              <a:gd name="connsiteX77" fmla="*/ 964736 w 4167940"/>
              <a:gd name="connsiteY77" fmla="*/ 4198383 h 4932782"/>
              <a:gd name="connsiteX78" fmla="*/ 903013 w 4167940"/>
              <a:gd name="connsiteY78" fmla="*/ 4203772 h 4932782"/>
              <a:gd name="connsiteX79" fmla="*/ 844033 w 4167940"/>
              <a:gd name="connsiteY79" fmla="*/ 4184792 h 4932782"/>
              <a:gd name="connsiteX80" fmla="*/ 765422 w 4167940"/>
              <a:gd name="connsiteY80" fmla="*/ 4031264 h 4932782"/>
              <a:gd name="connsiteX81" fmla="*/ 1163321 w 4167940"/>
              <a:gd name="connsiteY81" fmla="*/ 497595 h 4932782"/>
              <a:gd name="connsiteX82" fmla="*/ 1335829 w 4167940"/>
              <a:gd name="connsiteY82" fmla="*/ 360004 h 4932782"/>
              <a:gd name="connsiteX83" fmla="*/ 571400 w 4167940"/>
              <a:gd name="connsiteY83" fmla="*/ 273929 h 4932782"/>
              <a:gd name="connsiteX84" fmla="*/ 571400 w 4167940"/>
              <a:gd name="connsiteY84" fmla="*/ 273930 h 4932782"/>
              <a:gd name="connsiteX85" fmla="*/ 708990 w 4167940"/>
              <a:gd name="connsiteY85" fmla="*/ 446438 h 4932782"/>
              <a:gd name="connsiteX86" fmla="*/ 311090 w 4167940"/>
              <a:gd name="connsiteY86" fmla="*/ 3980106 h 4932782"/>
              <a:gd name="connsiteX87" fmla="*/ 200306 w 4167940"/>
              <a:gd name="connsiteY87" fmla="*/ 4112307 h 4932782"/>
              <a:gd name="connsiteX88" fmla="*/ 138583 w 4167940"/>
              <a:gd name="connsiteY88" fmla="*/ 4117696 h 4932782"/>
              <a:gd name="connsiteX89" fmla="*/ 79603 w 4167940"/>
              <a:gd name="connsiteY89" fmla="*/ 4098716 h 4932782"/>
              <a:gd name="connsiteX90" fmla="*/ 993 w 4167940"/>
              <a:gd name="connsiteY90" fmla="*/ 3945188 h 4932782"/>
              <a:gd name="connsiteX91" fmla="*/ 398892 w 4167940"/>
              <a:gd name="connsiteY91" fmla="*/ 411519 h 4932782"/>
              <a:gd name="connsiteX92" fmla="*/ 571400 w 4167940"/>
              <a:gd name="connsiteY92" fmla="*/ 273929 h 4932782"/>
              <a:gd name="connsiteX93" fmla="*/ 2168629 w 4167940"/>
              <a:gd name="connsiteY93" fmla="*/ 993 h 4932782"/>
              <a:gd name="connsiteX94" fmla="*/ 2168629 w 4167940"/>
              <a:gd name="connsiteY94" fmla="*/ 995 h 4932782"/>
              <a:gd name="connsiteX95" fmla="*/ 2306219 w 4167940"/>
              <a:gd name="connsiteY95" fmla="*/ 173503 h 4932782"/>
              <a:gd name="connsiteX96" fmla="*/ 1908320 w 4167940"/>
              <a:gd name="connsiteY96" fmla="*/ 3707171 h 4932782"/>
              <a:gd name="connsiteX97" fmla="*/ 1797536 w 4167940"/>
              <a:gd name="connsiteY97" fmla="*/ 3839372 h 4932782"/>
              <a:gd name="connsiteX98" fmla="*/ 1735813 w 4167940"/>
              <a:gd name="connsiteY98" fmla="*/ 3844761 h 4932782"/>
              <a:gd name="connsiteX99" fmla="*/ 1676833 w 4167940"/>
              <a:gd name="connsiteY99" fmla="*/ 3825781 h 4932782"/>
              <a:gd name="connsiteX100" fmla="*/ 1598222 w 4167940"/>
              <a:gd name="connsiteY100" fmla="*/ 3672253 h 4932782"/>
              <a:gd name="connsiteX101" fmla="*/ 1996121 w 4167940"/>
              <a:gd name="connsiteY101" fmla="*/ 138584 h 4932782"/>
              <a:gd name="connsiteX102" fmla="*/ 2168629 w 4167940"/>
              <a:gd name="connsiteY102" fmla="*/ 993 h 4932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</a:cxnLst>
            <a:rect l="l" t="t" r="r" b="b"/>
            <a:pathLst>
              <a:path w="4167940" h="4932782">
                <a:moveTo>
                  <a:pt x="3596540" y="4507069"/>
                </a:moveTo>
                <a:lnTo>
                  <a:pt x="3596540" y="4507069"/>
                </a:lnTo>
                <a:lnTo>
                  <a:pt x="3596539" y="4507069"/>
                </a:lnTo>
                <a:close/>
                <a:moveTo>
                  <a:pt x="3594359" y="1089014"/>
                </a:moveTo>
                <a:lnTo>
                  <a:pt x="3594359" y="1089015"/>
                </a:lnTo>
                <a:cubicBezTo>
                  <a:pt x="3679990" y="1098657"/>
                  <a:pt x="3741591" y="1175892"/>
                  <a:pt x="3731949" y="1261523"/>
                </a:cubicBezTo>
                <a:lnTo>
                  <a:pt x="3334049" y="4795192"/>
                </a:lnTo>
                <a:cubicBezTo>
                  <a:pt x="3326818" y="4859415"/>
                  <a:pt x="3281565" y="4910122"/>
                  <a:pt x="3223265" y="4927393"/>
                </a:cubicBezTo>
                <a:lnTo>
                  <a:pt x="3161542" y="4932782"/>
                </a:lnTo>
                <a:lnTo>
                  <a:pt x="3102562" y="4913802"/>
                </a:lnTo>
                <a:cubicBezTo>
                  <a:pt x="3049563" y="4883998"/>
                  <a:pt x="3016721" y="4824498"/>
                  <a:pt x="3023952" y="4760274"/>
                </a:cubicBezTo>
                <a:lnTo>
                  <a:pt x="3421851" y="1226604"/>
                </a:lnTo>
                <a:cubicBezTo>
                  <a:pt x="3431493" y="1140974"/>
                  <a:pt x="3508728" y="1079372"/>
                  <a:pt x="3594359" y="1089014"/>
                </a:cubicBezTo>
                <a:close/>
                <a:moveTo>
                  <a:pt x="2829929" y="1002939"/>
                </a:moveTo>
                <a:lnTo>
                  <a:pt x="2829929" y="1002939"/>
                </a:lnTo>
                <a:cubicBezTo>
                  <a:pt x="2915560" y="1012582"/>
                  <a:pt x="2977161" y="1089816"/>
                  <a:pt x="2967519" y="1175447"/>
                </a:cubicBezTo>
                <a:lnTo>
                  <a:pt x="2569619" y="4709116"/>
                </a:lnTo>
                <a:cubicBezTo>
                  <a:pt x="2562387" y="4773339"/>
                  <a:pt x="2517135" y="4824046"/>
                  <a:pt x="2458835" y="4841317"/>
                </a:cubicBezTo>
                <a:lnTo>
                  <a:pt x="2397112" y="4846706"/>
                </a:lnTo>
                <a:lnTo>
                  <a:pt x="2338132" y="4827726"/>
                </a:lnTo>
                <a:cubicBezTo>
                  <a:pt x="2285133" y="4797922"/>
                  <a:pt x="2252290" y="4738422"/>
                  <a:pt x="2259522" y="4674198"/>
                </a:cubicBezTo>
                <a:lnTo>
                  <a:pt x="2657421" y="1140528"/>
                </a:lnTo>
                <a:cubicBezTo>
                  <a:pt x="2667063" y="1054898"/>
                  <a:pt x="2744298" y="993296"/>
                  <a:pt x="2829929" y="1002939"/>
                </a:cubicBezTo>
                <a:close/>
                <a:moveTo>
                  <a:pt x="900831" y="785718"/>
                </a:moveTo>
                <a:lnTo>
                  <a:pt x="900831" y="785719"/>
                </a:lnTo>
                <a:cubicBezTo>
                  <a:pt x="986462" y="795361"/>
                  <a:pt x="1048063" y="872596"/>
                  <a:pt x="1038421" y="958227"/>
                </a:cubicBezTo>
                <a:lnTo>
                  <a:pt x="640522" y="4491895"/>
                </a:lnTo>
                <a:cubicBezTo>
                  <a:pt x="633290" y="4556118"/>
                  <a:pt x="588037" y="4606825"/>
                  <a:pt x="529738" y="4624096"/>
                </a:cubicBezTo>
                <a:lnTo>
                  <a:pt x="468015" y="4629485"/>
                </a:lnTo>
                <a:lnTo>
                  <a:pt x="409035" y="4610505"/>
                </a:lnTo>
                <a:cubicBezTo>
                  <a:pt x="356036" y="4580701"/>
                  <a:pt x="323193" y="4521201"/>
                  <a:pt x="330424" y="4456977"/>
                </a:cubicBezTo>
                <a:lnTo>
                  <a:pt x="728323" y="923308"/>
                </a:lnTo>
                <a:cubicBezTo>
                  <a:pt x="737965" y="837677"/>
                  <a:pt x="815200" y="776076"/>
                  <a:pt x="900831" y="785718"/>
                </a:cubicBezTo>
                <a:close/>
                <a:moveTo>
                  <a:pt x="4029357" y="663301"/>
                </a:moveTo>
                <a:lnTo>
                  <a:pt x="4029357" y="663302"/>
                </a:lnTo>
                <a:cubicBezTo>
                  <a:pt x="4114988" y="672944"/>
                  <a:pt x="4176589" y="750179"/>
                  <a:pt x="4166947" y="835810"/>
                </a:cubicBezTo>
                <a:lnTo>
                  <a:pt x="3769047" y="4369479"/>
                </a:lnTo>
                <a:cubicBezTo>
                  <a:pt x="3761815" y="4433702"/>
                  <a:pt x="3716563" y="4484409"/>
                  <a:pt x="3658263" y="4501680"/>
                </a:cubicBezTo>
                <a:lnTo>
                  <a:pt x="3596540" y="4507069"/>
                </a:lnTo>
                <a:lnTo>
                  <a:pt x="3537560" y="4488089"/>
                </a:lnTo>
                <a:cubicBezTo>
                  <a:pt x="3484561" y="4458285"/>
                  <a:pt x="3451719" y="4398784"/>
                  <a:pt x="3458950" y="4334561"/>
                </a:cubicBezTo>
                <a:lnTo>
                  <a:pt x="3856849" y="800892"/>
                </a:lnTo>
                <a:cubicBezTo>
                  <a:pt x="3866491" y="715261"/>
                  <a:pt x="3943726" y="653659"/>
                  <a:pt x="4029357" y="663301"/>
                </a:cubicBezTo>
                <a:close/>
                <a:moveTo>
                  <a:pt x="3264927" y="577225"/>
                </a:moveTo>
                <a:lnTo>
                  <a:pt x="3264927" y="577226"/>
                </a:lnTo>
                <a:cubicBezTo>
                  <a:pt x="3350558" y="586869"/>
                  <a:pt x="3412159" y="664104"/>
                  <a:pt x="3402517" y="749734"/>
                </a:cubicBezTo>
                <a:lnTo>
                  <a:pt x="3004617" y="4283403"/>
                </a:lnTo>
                <a:cubicBezTo>
                  <a:pt x="2997385" y="4347626"/>
                  <a:pt x="2952133" y="4398333"/>
                  <a:pt x="2893833" y="4415604"/>
                </a:cubicBezTo>
                <a:lnTo>
                  <a:pt x="2832110" y="4420993"/>
                </a:lnTo>
                <a:lnTo>
                  <a:pt x="2773130" y="4402013"/>
                </a:lnTo>
                <a:cubicBezTo>
                  <a:pt x="2720131" y="4372209"/>
                  <a:pt x="2687288" y="4312708"/>
                  <a:pt x="2694520" y="4248485"/>
                </a:cubicBezTo>
                <a:lnTo>
                  <a:pt x="3092419" y="714816"/>
                </a:lnTo>
                <a:cubicBezTo>
                  <a:pt x="3102061" y="629185"/>
                  <a:pt x="3179296" y="567583"/>
                  <a:pt x="3264927" y="577225"/>
                </a:cubicBezTo>
                <a:close/>
                <a:moveTo>
                  <a:pt x="2500497" y="491149"/>
                </a:moveTo>
                <a:lnTo>
                  <a:pt x="2500497" y="491149"/>
                </a:lnTo>
                <a:cubicBezTo>
                  <a:pt x="2586128" y="500792"/>
                  <a:pt x="2647729" y="578027"/>
                  <a:pt x="2638087" y="663657"/>
                </a:cubicBezTo>
                <a:lnTo>
                  <a:pt x="2240187" y="4197326"/>
                </a:lnTo>
                <a:cubicBezTo>
                  <a:pt x="2232955" y="4261549"/>
                  <a:pt x="2187703" y="4312256"/>
                  <a:pt x="2129403" y="4329527"/>
                </a:cubicBezTo>
                <a:lnTo>
                  <a:pt x="2067680" y="4334916"/>
                </a:lnTo>
                <a:lnTo>
                  <a:pt x="2008700" y="4315936"/>
                </a:lnTo>
                <a:cubicBezTo>
                  <a:pt x="1955701" y="4286132"/>
                  <a:pt x="1922859" y="4226631"/>
                  <a:pt x="1930090" y="4162408"/>
                </a:cubicBezTo>
                <a:lnTo>
                  <a:pt x="2327989" y="628739"/>
                </a:lnTo>
                <a:cubicBezTo>
                  <a:pt x="2337631" y="543108"/>
                  <a:pt x="2414866" y="481506"/>
                  <a:pt x="2500497" y="491149"/>
                </a:cubicBezTo>
                <a:close/>
                <a:moveTo>
                  <a:pt x="1736069" y="405073"/>
                </a:moveTo>
                <a:lnTo>
                  <a:pt x="1736069" y="405074"/>
                </a:lnTo>
                <a:cubicBezTo>
                  <a:pt x="1821700" y="414716"/>
                  <a:pt x="1883301" y="491951"/>
                  <a:pt x="1873659" y="577581"/>
                </a:cubicBezTo>
                <a:lnTo>
                  <a:pt x="1475760" y="4111250"/>
                </a:lnTo>
                <a:cubicBezTo>
                  <a:pt x="1468528" y="4175473"/>
                  <a:pt x="1423275" y="4226180"/>
                  <a:pt x="1364976" y="4243451"/>
                </a:cubicBezTo>
                <a:lnTo>
                  <a:pt x="1303253" y="4248840"/>
                </a:lnTo>
                <a:lnTo>
                  <a:pt x="1244273" y="4229860"/>
                </a:lnTo>
                <a:cubicBezTo>
                  <a:pt x="1191274" y="4200056"/>
                  <a:pt x="1158431" y="4140555"/>
                  <a:pt x="1165662" y="4076332"/>
                </a:cubicBezTo>
                <a:lnTo>
                  <a:pt x="1563561" y="542663"/>
                </a:lnTo>
                <a:cubicBezTo>
                  <a:pt x="1573203" y="457032"/>
                  <a:pt x="1650438" y="395431"/>
                  <a:pt x="1736069" y="405073"/>
                </a:cubicBezTo>
                <a:close/>
                <a:moveTo>
                  <a:pt x="1335829" y="360004"/>
                </a:moveTo>
                <a:lnTo>
                  <a:pt x="1335829" y="360006"/>
                </a:lnTo>
                <a:cubicBezTo>
                  <a:pt x="1421460" y="369648"/>
                  <a:pt x="1483061" y="446883"/>
                  <a:pt x="1473419" y="532514"/>
                </a:cubicBezTo>
                <a:lnTo>
                  <a:pt x="1075520" y="4066182"/>
                </a:lnTo>
                <a:cubicBezTo>
                  <a:pt x="1068288" y="4130405"/>
                  <a:pt x="1023035" y="4181112"/>
                  <a:pt x="964736" y="4198383"/>
                </a:cubicBezTo>
                <a:lnTo>
                  <a:pt x="903013" y="4203772"/>
                </a:lnTo>
                <a:lnTo>
                  <a:pt x="844033" y="4184792"/>
                </a:lnTo>
                <a:cubicBezTo>
                  <a:pt x="791034" y="4154988"/>
                  <a:pt x="758191" y="4095488"/>
                  <a:pt x="765422" y="4031264"/>
                </a:cubicBezTo>
                <a:lnTo>
                  <a:pt x="1163321" y="497595"/>
                </a:lnTo>
                <a:cubicBezTo>
                  <a:pt x="1172963" y="411964"/>
                  <a:pt x="1250198" y="350363"/>
                  <a:pt x="1335829" y="360004"/>
                </a:cubicBezTo>
                <a:close/>
                <a:moveTo>
                  <a:pt x="571400" y="273929"/>
                </a:moveTo>
                <a:lnTo>
                  <a:pt x="571400" y="273930"/>
                </a:lnTo>
                <a:cubicBezTo>
                  <a:pt x="657031" y="283572"/>
                  <a:pt x="718632" y="360807"/>
                  <a:pt x="708990" y="446438"/>
                </a:cubicBezTo>
                <a:lnTo>
                  <a:pt x="311090" y="3980106"/>
                </a:lnTo>
                <a:cubicBezTo>
                  <a:pt x="303858" y="4044329"/>
                  <a:pt x="258606" y="4095036"/>
                  <a:pt x="200306" y="4112307"/>
                </a:cubicBezTo>
                <a:lnTo>
                  <a:pt x="138583" y="4117696"/>
                </a:lnTo>
                <a:lnTo>
                  <a:pt x="79603" y="4098716"/>
                </a:lnTo>
                <a:cubicBezTo>
                  <a:pt x="26604" y="4068912"/>
                  <a:pt x="-6239" y="4009411"/>
                  <a:pt x="993" y="3945188"/>
                </a:cubicBezTo>
                <a:lnTo>
                  <a:pt x="398892" y="411519"/>
                </a:lnTo>
                <a:cubicBezTo>
                  <a:pt x="408534" y="325888"/>
                  <a:pt x="485769" y="264287"/>
                  <a:pt x="571400" y="273929"/>
                </a:cubicBezTo>
                <a:close/>
                <a:moveTo>
                  <a:pt x="2168629" y="993"/>
                </a:moveTo>
                <a:lnTo>
                  <a:pt x="2168629" y="995"/>
                </a:lnTo>
                <a:cubicBezTo>
                  <a:pt x="2254260" y="10637"/>
                  <a:pt x="2315861" y="87872"/>
                  <a:pt x="2306219" y="173503"/>
                </a:cubicBezTo>
                <a:lnTo>
                  <a:pt x="1908320" y="3707171"/>
                </a:lnTo>
                <a:cubicBezTo>
                  <a:pt x="1901088" y="3771394"/>
                  <a:pt x="1855835" y="3822101"/>
                  <a:pt x="1797536" y="3839372"/>
                </a:cubicBezTo>
                <a:lnTo>
                  <a:pt x="1735813" y="3844761"/>
                </a:lnTo>
                <a:lnTo>
                  <a:pt x="1676833" y="3825781"/>
                </a:lnTo>
                <a:cubicBezTo>
                  <a:pt x="1623834" y="3795977"/>
                  <a:pt x="1590991" y="3736477"/>
                  <a:pt x="1598222" y="3672253"/>
                </a:cubicBezTo>
                <a:lnTo>
                  <a:pt x="1996121" y="138584"/>
                </a:lnTo>
                <a:cubicBezTo>
                  <a:pt x="2005763" y="52953"/>
                  <a:pt x="2082998" y="-8648"/>
                  <a:pt x="2168629" y="993"/>
                </a:cubicBez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/>
            </a:bgClr>
          </a:patt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649888129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3"/>
          <p:cNvSpPr>
            <a:spLocks noGrp="1"/>
          </p:cNvSpPr>
          <p:nvPr>
            <p:ph type="pic" sz="quarter" idx="21"/>
          </p:nvPr>
        </p:nvSpPr>
        <p:spPr>
          <a:xfrm>
            <a:off x="4613294" y="3521499"/>
            <a:ext cx="2919622" cy="510335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  <a:effectLst/>
        </p:spPr>
        <p:txBody>
          <a:bodyPr>
            <a:normAutofit/>
          </a:bodyPr>
          <a:lstStyle>
            <a:lvl1pPr marL="0" indent="0">
              <a:buNone/>
              <a:defRPr sz="13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336901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5117796" y="1670709"/>
            <a:ext cx="1991302" cy="349735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029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reativ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"/>
          <p:cNvSpPr>
            <a:spLocks noGrp="1"/>
          </p:cNvSpPr>
          <p:nvPr>
            <p:ph type="pic" sz="quarter" idx="10"/>
          </p:nvPr>
        </p:nvSpPr>
        <p:spPr>
          <a:xfrm>
            <a:off x="6194558" y="1059220"/>
            <a:ext cx="2252757" cy="2511294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  <p:sp>
        <p:nvSpPr>
          <p:cNvPr id="4" name="Picture Placeholder 1"/>
          <p:cNvSpPr>
            <a:spLocks noGrp="1"/>
          </p:cNvSpPr>
          <p:nvPr>
            <p:ph type="pic" sz="quarter" idx="11"/>
          </p:nvPr>
        </p:nvSpPr>
        <p:spPr>
          <a:xfrm>
            <a:off x="8447315" y="3570514"/>
            <a:ext cx="2252757" cy="1923144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  <p:sp>
        <p:nvSpPr>
          <p:cNvPr id="5" name="Picture Placeholder 1"/>
          <p:cNvSpPr>
            <a:spLocks noGrp="1"/>
          </p:cNvSpPr>
          <p:nvPr>
            <p:ph type="pic" sz="quarter" idx="12"/>
          </p:nvPr>
        </p:nvSpPr>
        <p:spPr>
          <a:xfrm>
            <a:off x="6821715" y="3570514"/>
            <a:ext cx="1625600" cy="1494971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  <p:sp>
        <p:nvSpPr>
          <p:cNvPr id="6" name="Picture Placeholder 1"/>
          <p:cNvSpPr>
            <a:spLocks noGrp="1"/>
          </p:cNvSpPr>
          <p:nvPr>
            <p:ph type="pic" sz="quarter" idx="13"/>
          </p:nvPr>
        </p:nvSpPr>
        <p:spPr>
          <a:xfrm>
            <a:off x="8447315" y="1480456"/>
            <a:ext cx="1872343" cy="2090058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</p:spTree>
    <p:extLst>
      <p:ext uri="{BB962C8B-B14F-4D97-AF65-F5344CB8AC3E}">
        <p14:creationId xmlns:p14="http://schemas.microsoft.com/office/powerpoint/2010/main" val="3445220212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7341086" y="3187793"/>
            <a:ext cx="2908549" cy="1847088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  <p:sp>
        <p:nvSpPr>
          <p:cNvPr id="4" name="Picture Placeholder 1"/>
          <p:cNvSpPr>
            <a:spLocks noGrp="1"/>
          </p:cNvSpPr>
          <p:nvPr>
            <p:ph type="pic" sz="quarter" idx="24"/>
          </p:nvPr>
        </p:nvSpPr>
        <p:spPr>
          <a:xfrm>
            <a:off x="1930377" y="3187793"/>
            <a:ext cx="2908549" cy="1847088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  <p:sp>
        <p:nvSpPr>
          <p:cNvPr id="5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4452513" y="3544622"/>
            <a:ext cx="3281748" cy="2071116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</p:spTree>
    <p:extLst>
      <p:ext uri="{BB962C8B-B14F-4D97-AF65-F5344CB8AC3E}">
        <p14:creationId xmlns:p14="http://schemas.microsoft.com/office/powerpoint/2010/main" val="2185039902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-1" y="0"/>
            <a:ext cx="5921829" cy="68580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3" name="Picture Placeholder 14"/>
          <p:cNvSpPr>
            <a:spLocks noGrp="1"/>
          </p:cNvSpPr>
          <p:nvPr>
            <p:ph type="pic" sz="quarter" idx="11" hasCustomPrompt="1"/>
          </p:nvPr>
        </p:nvSpPr>
        <p:spPr>
          <a:xfrm>
            <a:off x="2232845" y="1935358"/>
            <a:ext cx="1464905" cy="2562502"/>
          </a:xfrm>
          <a:prstGeom prst="rect">
            <a:avLst/>
          </a:prstGeom>
          <a:pattFill prst="dashVert">
            <a:fgClr>
              <a:schemeClr val="tx1"/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aseline="0">
                <a:latin typeface="Source Sans Pro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7260609" y="2753345"/>
            <a:ext cx="3525238" cy="2426686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915117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1664846" y="1519761"/>
            <a:ext cx="1899862" cy="331447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  <p:sp>
        <p:nvSpPr>
          <p:cNvPr id="29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3463166" y="1438481"/>
            <a:ext cx="1991302" cy="349735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  <p:sp>
        <p:nvSpPr>
          <p:cNvPr id="55" name="Picture Placeholder 4"/>
          <p:cNvSpPr>
            <a:spLocks noGrp="1"/>
          </p:cNvSpPr>
          <p:nvPr>
            <p:ph type="pic" sz="quarter" idx="15"/>
          </p:nvPr>
        </p:nvSpPr>
        <p:spPr>
          <a:xfrm>
            <a:off x="5588712" y="1491715"/>
            <a:ext cx="2722520" cy="2028911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  <p:sp>
        <p:nvSpPr>
          <p:cNvPr id="56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5581898" y="3520626"/>
            <a:ext cx="1921988" cy="1384295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</p:spTree>
    <p:extLst>
      <p:ext uri="{BB962C8B-B14F-4D97-AF65-F5344CB8AC3E}">
        <p14:creationId xmlns:p14="http://schemas.microsoft.com/office/powerpoint/2010/main" val="1523468714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"/>
          <p:cNvSpPr>
            <a:spLocks noGrp="1"/>
          </p:cNvSpPr>
          <p:nvPr>
            <p:ph type="pic" sz="quarter" idx="22"/>
          </p:nvPr>
        </p:nvSpPr>
        <p:spPr>
          <a:xfrm>
            <a:off x="7346032" y="1573578"/>
            <a:ext cx="5958777" cy="3763202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</p:spTree>
    <p:extLst>
      <p:ext uri="{BB962C8B-B14F-4D97-AF65-F5344CB8AC3E}">
        <p14:creationId xmlns:p14="http://schemas.microsoft.com/office/powerpoint/2010/main" val="1275235738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5907314"/>
            <a:ext cx="12192000" cy="9506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6F8F8"/>
              </a:solidFill>
            </a:endParaRPr>
          </a:p>
        </p:txBody>
      </p:sp>
      <p:sp>
        <p:nvSpPr>
          <p:cNvPr id="3" name="Picture Placeholder 1"/>
          <p:cNvSpPr>
            <a:spLocks noGrp="1"/>
          </p:cNvSpPr>
          <p:nvPr>
            <p:ph type="pic" sz="quarter" idx="19"/>
          </p:nvPr>
        </p:nvSpPr>
        <p:spPr>
          <a:xfrm>
            <a:off x="1348958" y="5355771"/>
            <a:ext cx="1939959" cy="3532202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  <p:sp>
        <p:nvSpPr>
          <p:cNvPr id="4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3993366" y="3933371"/>
            <a:ext cx="1939959" cy="3544145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  <p:sp>
        <p:nvSpPr>
          <p:cNvPr id="5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6665070" y="5355771"/>
            <a:ext cx="1939959" cy="3532202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  <p:sp>
        <p:nvSpPr>
          <p:cNvPr id="6" name="Picture Placeholder 4"/>
          <p:cNvSpPr>
            <a:spLocks noGrp="1"/>
          </p:cNvSpPr>
          <p:nvPr>
            <p:ph type="pic" sz="quarter" idx="23"/>
          </p:nvPr>
        </p:nvSpPr>
        <p:spPr>
          <a:xfrm>
            <a:off x="9323126" y="3933371"/>
            <a:ext cx="1939959" cy="3544145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</p:spTree>
    <p:extLst>
      <p:ext uri="{BB962C8B-B14F-4D97-AF65-F5344CB8AC3E}">
        <p14:creationId xmlns:p14="http://schemas.microsoft.com/office/powerpoint/2010/main" val="11611835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Big Lef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1238" cy="68580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2445020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Top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3"/>
          <p:cNvSpPr>
            <a:spLocks noGrp="1"/>
          </p:cNvSpPr>
          <p:nvPr>
            <p:ph type="pic" sz="quarter" idx="22"/>
          </p:nvPr>
        </p:nvSpPr>
        <p:spPr>
          <a:xfrm>
            <a:off x="4472296" y="1096615"/>
            <a:ext cx="3240000" cy="25200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  <a:effectLst/>
        </p:spPr>
        <p:txBody>
          <a:bodyPr>
            <a:normAutofit/>
          </a:bodyPr>
          <a:lstStyle>
            <a:lvl1pPr marL="0" indent="0">
              <a:buNone/>
              <a:defRPr sz="13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/>
          </a:p>
        </p:txBody>
      </p:sp>
      <p:sp>
        <p:nvSpPr>
          <p:cNvPr id="4" name="Picture Placeholder 13"/>
          <p:cNvSpPr>
            <a:spLocks noGrp="1"/>
          </p:cNvSpPr>
          <p:nvPr>
            <p:ph type="pic" sz="quarter" idx="23"/>
          </p:nvPr>
        </p:nvSpPr>
        <p:spPr>
          <a:xfrm>
            <a:off x="8085651" y="1096615"/>
            <a:ext cx="3240000" cy="25200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  <a:effectLst/>
        </p:spPr>
        <p:txBody>
          <a:bodyPr>
            <a:normAutofit/>
          </a:bodyPr>
          <a:lstStyle>
            <a:lvl1pPr marL="0" indent="0">
              <a:buNone/>
              <a:defRPr sz="13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/>
          </a:p>
        </p:txBody>
      </p:sp>
      <p:sp>
        <p:nvSpPr>
          <p:cNvPr id="5" name="Picture Placeholder 13"/>
          <p:cNvSpPr>
            <a:spLocks noGrp="1"/>
          </p:cNvSpPr>
          <p:nvPr>
            <p:ph type="pic" sz="quarter" idx="24"/>
          </p:nvPr>
        </p:nvSpPr>
        <p:spPr>
          <a:xfrm>
            <a:off x="858941" y="1102359"/>
            <a:ext cx="3240000" cy="25200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  <a:effectLst/>
        </p:spPr>
        <p:txBody>
          <a:bodyPr>
            <a:normAutofit/>
          </a:bodyPr>
          <a:lstStyle>
            <a:lvl1pPr marL="0" indent="0">
              <a:buNone/>
              <a:defRPr sz="13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0753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Righ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"/>
          <p:cNvSpPr>
            <a:spLocks noGrp="1"/>
          </p:cNvSpPr>
          <p:nvPr>
            <p:ph type="pic" sz="quarter" idx="13"/>
          </p:nvPr>
        </p:nvSpPr>
        <p:spPr>
          <a:xfrm>
            <a:off x="6127137" y="1079440"/>
            <a:ext cx="4439264" cy="4566616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</p:spTree>
    <p:extLst>
      <p:ext uri="{BB962C8B-B14F-4D97-AF65-F5344CB8AC3E}">
        <p14:creationId xmlns:p14="http://schemas.microsoft.com/office/powerpoint/2010/main" val="116538508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Member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470401" y="2917371"/>
            <a:ext cx="3267118" cy="3940628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523920" y="2917371"/>
            <a:ext cx="3267118" cy="3940628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8416883" y="2917371"/>
            <a:ext cx="3267118" cy="3940628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51054887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crle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5979883" y="1320800"/>
            <a:ext cx="3657600" cy="3657600"/>
          </a:xfrm>
          <a:custGeom>
            <a:avLst/>
            <a:gdLst>
              <a:gd name="connsiteX0" fmla="*/ 1828800 w 3657600"/>
              <a:gd name="connsiteY0" fmla="*/ 0 h 3657600"/>
              <a:gd name="connsiteX1" fmla="*/ 3657600 w 3657600"/>
              <a:gd name="connsiteY1" fmla="*/ 1828800 h 3657600"/>
              <a:gd name="connsiteX2" fmla="*/ 1828800 w 3657600"/>
              <a:gd name="connsiteY2" fmla="*/ 3657600 h 3657600"/>
              <a:gd name="connsiteX3" fmla="*/ 0 w 3657600"/>
              <a:gd name="connsiteY3" fmla="*/ 1828800 h 3657600"/>
              <a:gd name="connsiteX4" fmla="*/ 1828800 w 3657600"/>
              <a:gd name="connsiteY4" fmla="*/ 0 h 365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57600" h="3657600">
                <a:moveTo>
                  <a:pt x="1828800" y="0"/>
                </a:moveTo>
                <a:cubicBezTo>
                  <a:pt x="2838818" y="0"/>
                  <a:pt x="3657600" y="818782"/>
                  <a:pt x="3657600" y="1828800"/>
                </a:cubicBezTo>
                <a:cubicBezTo>
                  <a:pt x="3657600" y="2838818"/>
                  <a:pt x="2838818" y="3657600"/>
                  <a:pt x="1828800" y="3657600"/>
                </a:cubicBezTo>
                <a:cubicBezTo>
                  <a:pt x="818782" y="3657600"/>
                  <a:pt x="0" y="2838818"/>
                  <a:pt x="0" y="1828800"/>
                </a:cubicBezTo>
                <a:cubicBezTo>
                  <a:pt x="0" y="818782"/>
                  <a:pt x="818782" y="0"/>
                  <a:pt x="1828800" y="0"/>
                </a:cubicBez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6999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ank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7999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32094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Uptown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470401" y="551543"/>
            <a:ext cx="3267118" cy="2743199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523920" y="551543"/>
            <a:ext cx="3267118" cy="2743199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8416883" y="551543"/>
            <a:ext cx="3267118" cy="2743199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15749109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989862" y="2656118"/>
            <a:ext cx="2538594" cy="2452914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51952218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am Me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017406" y="943432"/>
            <a:ext cx="2320881" cy="2264225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3651750" y="943432"/>
            <a:ext cx="2320881" cy="2264225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286094" y="943432"/>
            <a:ext cx="2320881" cy="2264225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8920438" y="943432"/>
            <a:ext cx="2320881" cy="2264225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00562547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Special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670549" y="978312"/>
            <a:ext cx="2148875" cy="2209201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96863227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Layout Sidebar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431236" y="1294723"/>
            <a:ext cx="1188720" cy="1188720"/>
          </a:xfrm>
          <a:prstGeom prst="ellipse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>
            <a:lvl1pPr>
              <a:defRPr sz="1000"/>
            </a:lvl1pPr>
          </a:lstStyle>
          <a:p>
            <a:endParaRPr lang="id-ID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431236" y="2885489"/>
            <a:ext cx="1188720" cy="1188720"/>
          </a:xfrm>
          <a:prstGeom prst="ellipse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>
            <a:lvl1pPr>
              <a:defRPr sz="1000"/>
            </a:lvl1pPr>
          </a:lstStyle>
          <a:p>
            <a:endParaRPr lang="id-ID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431236" y="4476255"/>
            <a:ext cx="1188720" cy="1188720"/>
          </a:xfrm>
          <a:prstGeom prst="ellipse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>
            <a:lvl1pPr>
              <a:defRPr sz="10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21813263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Tea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5907314"/>
            <a:ext cx="12192000" cy="9506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769259" y="1219207"/>
            <a:ext cx="2133600" cy="3846284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2902859" y="1218754"/>
            <a:ext cx="2133600" cy="3846284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5036459" y="1218300"/>
            <a:ext cx="2133600" cy="3846284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7170059" y="1218300"/>
            <a:ext cx="2133600" cy="3846284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9303659" y="1218300"/>
            <a:ext cx="2133600" cy="3846284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65572991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enter Tea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470401" y="2148113"/>
            <a:ext cx="3267118" cy="2743199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523920" y="2148113"/>
            <a:ext cx="3267118" cy="2743199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8416883" y="2148113"/>
            <a:ext cx="3267118" cy="2743199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08243792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4296228" y="1719840"/>
            <a:ext cx="3657600" cy="3657600"/>
          </a:xfrm>
          <a:custGeom>
            <a:avLst/>
            <a:gdLst>
              <a:gd name="connsiteX0" fmla="*/ 1828800 w 3657600"/>
              <a:gd name="connsiteY0" fmla="*/ 0 h 3657600"/>
              <a:gd name="connsiteX1" fmla="*/ 3657600 w 3657600"/>
              <a:gd name="connsiteY1" fmla="*/ 1828800 h 3657600"/>
              <a:gd name="connsiteX2" fmla="*/ 1828800 w 3657600"/>
              <a:gd name="connsiteY2" fmla="*/ 3657600 h 3657600"/>
              <a:gd name="connsiteX3" fmla="*/ 0 w 3657600"/>
              <a:gd name="connsiteY3" fmla="*/ 1828800 h 3657600"/>
              <a:gd name="connsiteX4" fmla="*/ 1828800 w 3657600"/>
              <a:gd name="connsiteY4" fmla="*/ 0 h 365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57600" h="3657600">
                <a:moveTo>
                  <a:pt x="1828800" y="0"/>
                </a:moveTo>
                <a:cubicBezTo>
                  <a:pt x="2838818" y="0"/>
                  <a:pt x="3657600" y="818782"/>
                  <a:pt x="3657600" y="1828800"/>
                </a:cubicBezTo>
                <a:cubicBezTo>
                  <a:pt x="3657600" y="2838818"/>
                  <a:pt x="2838818" y="3657600"/>
                  <a:pt x="1828800" y="3657600"/>
                </a:cubicBezTo>
                <a:cubicBezTo>
                  <a:pt x="818782" y="3657600"/>
                  <a:pt x="0" y="2838818"/>
                  <a:pt x="0" y="1828800"/>
                </a:cubicBezTo>
                <a:cubicBezTo>
                  <a:pt x="0" y="818782"/>
                  <a:pt x="818782" y="0"/>
                  <a:pt x="1828800" y="0"/>
                </a:cubicBez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59136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 Slide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5907314"/>
            <a:ext cx="12192000" cy="9506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8087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per Blank La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5907314"/>
            <a:ext cx="12192000" cy="9506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8451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ening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3715657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4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5090160" y="2709817"/>
            <a:ext cx="2011680" cy="2011680"/>
          </a:xfrm>
          <a:prstGeom prst="ellipse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>
              <a:defRPr sz="11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63380831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5907314"/>
            <a:ext cx="12192000" cy="9506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169347" y="614150"/>
            <a:ext cx="9853306" cy="5033855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91142252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Gallery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769259" y="1219207"/>
            <a:ext cx="2133600" cy="3846284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2902859" y="1218754"/>
            <a:ext cx="2133600" cy="3846284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7170059" y="1218300"/>
            <a:ext cx="2133600" cy="3846284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9303659" y="1218300"/>
            <a:ext cx="2133600" cy="3846284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26625737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291773" y="1030521"/>
            <a:ext cx="2133600" cy="2264222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3425373" y="1030068"/>
            <a:ext cx="2133600" cy="2264222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1291773" y="3294743"/>
            <a:ext cx="2133600" cy="2264222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3425373" y="3294290"/>
            <a:ext cx="2133600" cy="2264222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20919006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5717539" y="1473958"/>
            <a:ext cx="1833786" cy="3563332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7551325" y="1473958"/>
            <a:ext cx="1833786" cy="3563332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9385111" y="1473958"/>
            <a:ext cx="1833786" cy="3563332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56916270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Right Side Gall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237027" y="204714"/>
            <a:ext cx="4285397" cy="2333767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6237027" y="2690882"/>
            <a:ext cx="1965277" cy="1649104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8379725" y="2690882"/>
            <a:ext cx="2142699" cy="3150358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13107087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enter Gall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169347" y="614150"/>
            <a:ext cx="9853306" cy="5033855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1117395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ente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1514467" y="2052254"/>
            <a:ext cx="4146103" cy="2563292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6543666" y="2052254"/>
            <a:ext cx="4146103" cy="2563292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58504984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1610003" y="1670117"/>
            <a:ext cx="4146103" cy="2563292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93714878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Abstract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"/>
          <p:cNvSpPr>
            <a:spLocks noGrp="1"/>
          </p:cNvSpPr>
          <p:nvPr>
            <p:ph type="pic" sz="quarter" idx="10"/>
          </p:nvPr>
        </p:nvSpPr>
        <p:spPr>
          <a:xfrm>
            <a:off x="2089249" y="988722"/>
            <a:ext cx="4882075" cy="2828313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</p:spTree>
    <p:extLst>
      <p:ext uri="{BB962C8B-B14F-4D97-AF65-F5344CB8AC3E}">
        <p14:creationId xmlns:p14="http://schemas.microsoft.com/office/powerpoint/2010/main" val="321588263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Galler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"/>
          <p:cNvSpPr>
            <a:spLocks noGrp="1"/>
          </p:cNvSpPr>
          <p:nvPr>
            <p:ph type="pic" sz="quarter" idx="10"/>
          </p:nvPr>
        </p:nvSpPr>
        <p:spPr>
          <a:xfrm>
            <a:off x="8373935" y="712951"/>
            <a:ext cx="3818065" cy="4686363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  <p:sp>
        <p:nvSpPr>
          <p:cNvPr id="4" name="Picture Placeholder 1"/>
          <p:cNvSpPr>
            <a:spLocks noGrp="1"/>
          </p:cNvSpPr>
          <p:nvPr>
            <p:ph type="pic" sz="quarter" idx="11"/>
          </p:nvPr>
        </p:nvSpPr>
        <p:spPr>
          <a:xfrm>
            <a:off x="5602513" y="712952"/>
            <a:ext cx="2540001" cy="3510705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  <p:sp>
        <p:nvSpPr>
          <p:cNvPr id="6" name="Picture Placeholder 1"/>
          <p:cNvSpPr>
            <a:spLocks noGrp="1"/>
          </p:cNvSpPr>
          <p:nvPr>
            <p:ph type="pic" sz="quarter" idx="12"/>
          </p:nvPr>
        </p:nvSpPr>
        <p:spPr>
          <a:xfrm>
            <a:off x="2831091" y="712952"/>
            <a:ext cx="2540001" cy="169642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  <p:sp>
        <p:nvSpPr>
          <p:cNvPr id="7" name="Picture Placeholder 1"/>
          <p:cNvSpPr>
            <a:spLocks noGrp="1"/>
          </p:cNvSpPr>
          <p:nvPr>
            <p:ph type="pic" sz="quarter" idx="13"/>
          </p:nvPr>
        </p:nvSpPr>
        <p:spPr>
          <a:xfrm>
            <a:off x="1" y="712950"/>
            <a:ext cx="2599670" cy="3510705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  <p:sp>
        <p:nvSpPr>
          <p:cNvPr id="8" name="Picture Placeholder 1"/>
          <p:cNvSpPr>
            <a:spLocks noGrp="1"/>
          </p:cNvSpPr>
          <p:nvPr>
            <p:ph type="pic" sz="quarter" idx="14"/>
          </p:nvPr>
        </p:nvSpPr>
        <p:spPr>
          <a:xfrm>
            <a:off x="2831090" y="2627086"/>
            <a:ext cx="2540001" cy="1596569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</p:spTree>
    <p:extLst>
      <p:ext uri="{BB962C8B-B14F-4D97-AF65-F5344CB8AC3E}">
        <p14:creationId xmlns:p14="http://schemas.microsoft.com/office/powerpoint/2010/main" val="18347483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ening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1349374" y="1621945"/>
            <a:ext cx="2880000" cy="2880000"/>
          </a:xfrm>
          <a:prstGeom prst="ellipse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</p:spTree>
    <p:extLst>
      <p:ext uri="{BB962C8B-B14F-4D97-AF65-F5344CB8AC3E}">
        <p14:creationId xmlns:p14="http://schemas.microsoft.com/office/powerpoint/2010/main" val="98965829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Big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8232000" y="0"/>
            <a:ext cx="3960000" cy="34308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263003" y="3427200"/>
            <a:ext cx="3960000" cy="34308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21363187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Abstrac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6"/>
          <p:cNvSpPr>
            <a:spLocks noGrp="1"/>
          </p:cNvSpPr>
          <p:nvPr>
            <p:ph type="pic" sz="quarter" idx="10"/>
          </p:nvPr>
        </p:nvSpPr>
        <p:spPr>
          <a:xfrm>
            <a:off x="7141029" y="578688"/>
            <a:ext cx="3585029" cy="4951254"/>
          </a:xfrm>
          <a:custGeom>
            <a:avLst/>
            <a:gdLst>
              <a:gd name="connsiteX0" fmla="*/ 3596540 w 4167940"/>
              <a:gd name="connsiteY0" fmla="*/ 4507069 h 4932782"/>
              <a:gd name="connsiteX1" fmla="*/ 3596540 w 4167940"/>
              <a:gd name="connsiteY1" fmla="*/ 4507069 h 4932782"/>
              <a:gd name="connsiteX2" fmla="*/ 3596539 w 4167940"/>
              <a:gd name="connsiteY2" fmla="*/ 4507069 h 4932782"/>
              <a:gd name="connsiteX3" fmla="*/ 3594359 w 4167940"/>
              <a:gd name="connsiteY3" fmla="*/ 1089014 h 4932782"/>
              <a:gd name="connsiteX4" fmla="*/ 3594359 w 4167940"/>
              <a:gd name="connsiteY4" fmla="*/ 1089015 h 4932782"/>
              <a:gd name="connsiteX5" fmla="*/ 3731949 w 4167940"/>
              <a:gd name="connsiteY5" fmla="*/ 1261523 h 4932782"/>
              <a:gd name="connsiteX6" fmla="*/ 3334049 w 4167940"/>
              <a:gd name="connsiteY6" fmla="*/ 4795192 h 4932782"/>
              <a:gd name="connsiteX7" fmla="*/ 3223265 w 4167940"/>
              <a:gd name="connsiteY7" fmla="*/ 4927393 h 4932782"/>
              <a:gd name="connsiteX8" fmla="*/ 3161542 w 4167940"/>
              <a:gd name="connsiteY8" fmla="*/ 4932782 h 4932782"/>
              <a:gd name="connsiteX9" fmla="*/ 3102562 w 4167940"/>
              <a:gd name="connsiteY9" fmla="*/ 4913802 h 4932782"/>
              <a:gd name="connsiteX10" fmla="*/ 3023952 w 4167940"/>
              <a:gd name="connsiteY10" fmla="*/ 4760274 h 4932782"/>
              <a:gd name="connsiteX11" fmla="*/ 3421851 w 4167940"/>
              <a:gd name="connsiteY11" fmla="*/ 1226604 h 4932782"/>
              <a:gd name="connsiteX12" fmla="*/ 3594359 w 4167940"/>
              <a:gd name="connsiteY12" fmla="*/ 1089014 h 4932782"/>
              <a:gd name="connsiteX13" fmla="*/ 2829929 w 4167940"/>
              <a:gd name="connsiteY13" fmla="*/ 1002939 h 4932782"/>
              <a:gd name="connsiteX14" fmla="*/ 2829929 w 4167940"/>
              <a:gd name="connsiteY14" fmla="*/ 1002939 h 4932782"/>
              <a:gd name="connsiteX15" fmla="*/ 2967519 w 4167940"/>
              <a:gd name="connsiteY15" fmla="*/ 1175447 h 4932782"/>
              <a:gd name="connsiteX16" fmla="*/ 2569619 w 4167940"/>
              <a:gd name="connsiteY16" fmla="*/ 4709116 h 4932782"/>
              <a:gd name="connsiteX17" fmla="*/ 2458835 w 4167940"/>
              <a:gd name="connsiteY17" fmla="*/ 4841317 h 4932782"/>
              <a:gd name="connsiteX18" fmla="*/ 2397112 w 4167940"/>
              <a:gd name="connsiteY18" fmla="*/ 4846706 h 4932782"/>
              <a:gd name="connsiteX19" fmla="*/ 2338132 w 4167940"/>
              <a:gd name="connsiteY19" fmla="*/ 4827726 h 4932782"/>
              <a:gd name="connsiteX20" fmla="*/ 2259522 w 4167940"/>
              <a:gd name="connsiteY20" fmla="*/ 4674198 h 4932782"/>
              <a:gd name="connsiteX21" fmla="*/ 2657421 w 4167940"/>
              <a:gd name="connsiteY21" fmla="*/ 1140528 h 4932782"/>
              <a:gd name="connsiteX22" fmla="*/ 2829929 w 4167940"/>
              <a:gd name="connsiteY22" fmla="*/ 1002939 h 4932782"/>
              <a:gd name="connsiteX23" fmla="*/ 900831 w 4167940"/>
              <a:gd name="connsiteY23" fmla="*/ 785718 h 4932782"/>
              <a:gd name="connsiteX24" fmla="*/ 900831 w 4167940"/>
              <a:gd name="connsiteY24" fmla="*/ 785719 h 4932782"/>
              <a:gd name="connsiteX25" fmla="*/ 1038421 w 4167940"/>
              <a:gd name="connsiteY25" fmla="*/ 958227 h 4932782"/>
              <a:gd name="connsiteX26" fmla="*/ 640522 w 4167940"/>
              <a:gd name="connsiteY26" fmla="*/ 4491895 h 4932782"/>
              <a:gd name="connsiteX27" fmla="*/ 529738 w 4167940"/>
              <a:gd name="connsiteY27" fmla="*/ 4624096 h 4932782"/>
              <a:gd name="connsiteX28" fmla="*/ 468015 w 4167940"/>
              <a:gd name="connsiteY28" fmla="*/ 4629485 h 4932782"/>
              <a:gd name="connsiteX29" fmla="*/ 409035 w 4167940"/>
              <a:gd name="connsiteY29" fmla="*/ 4610505 h 4932782"/>
              <a:gd name="connsiteX30" fmla="*/ 330424 w 4167940"/>
              <a:gd name="connsiteY30" fmla="*/ 4456977 h 4932782"/>
              <a:gd name="connsiteX31" fmla="*/ 728323 w 4167940"/>
              <a:gd name="connsiteY31" fmla="*/ 923308 h 4932782"/>
              <a:gd name="connsiteX32" fmla="*/ 900831 w 4167940"/>
              <a:gd name="connsiteY32" fmla="*/ 785718 h 4932782"/>
              <a:gd name="connsiteX33" fmla="*/ 4029357 w 4167940"/>
              <a:gd name="connsiteY33" fmla="*/ 663301 h 4932782"/>
              <a:gd name="connsiteX34" fmla="*/ 4029357 w 4167940"/>
              <a:gd name="connsiteY34" fmla="*/ 663302 h 4932782"/>
              <a:gd name="connsiteX35" fmla="*/ 4166947 w 4167940"/>
              <a:gd name="connsiteY35" fmla="*/ 835810 h 4932782"/>
              <a:gd name="connsiteX36" fmla="*/ 3769047 w 4167940"/>
              <a:gd name="connsiteY36" fmla="*/ 4369479 h 4932782"/>
              <a:gd name="connsiteX37" fmla="*/ 3658263 w 4167940"/>
              <a:gd name="connsiteY37" fmla="*/ 4501680 h 4932782"/>
              <a:gd name="connsiteX38" fmla="*/ 3596540 w 4167940"/>
              <a:gd name="connsiteY38" fmla="*/ 4507069 h 4932782"/>
              <a:gd name="connsiteX39" fmla="*/ 3537560 w 4167940"/>
              <a:gd name="connsiteY39" fmla="*/ 4488089 h 4932782"/>
              <a:gd name="connsiteX40" fmla="*/ 3458950 w 4167940"/>
              <a:gd name="connsiteY40" fmla="*/ 4334561 h 4932782"/>
              <a:gd name="connsiteX41" fmla="*/ 3856849 w 4167940"/>
              <a:gd name="connsiteY41" fmla="*/ 800892 h 4932782"/>
              <a:gd name="connsiteX42" fmla="*/ 4029357 w 4167940"/>
              <a:gd name="connsiteY42" fmla="*/ 663301 h 4932782"/>
              <a:gd name="connsiteX43" fmla="*/ 3264927 w 4167940"/>
              <a:gd name="connsiteY43" fmla="*/ 577225 h 4932782"/>
              <a:gd name="connsiteX44" fmla="*/ 3264927 w 4167940"/>
              <a:gd name="connsiteY44" fmla="*/ 577226 h 4932782"/>
              <a:gd name="connsiteX45" fmla="*/ 3402517 w 4167940"/>
              <a:gd name="connsiteY45" fmla="*/ 749734 h 4932782"/>
              <a:gd name="connsiteX46" fmla="*/ 3004617 w 4167940"/>
              <a:gd name="connsiteY46" fmla="*/ 4283403 h 4932782"/>
              <a:gd name="connsiteX47" fmla="*/ 2893833 w 4167940"/>
              <a:gd name="connsiteY47" fmla="*/ 4415604 h 4932782"/>
              <a:gd name="connsiteX48" fmla="*/ 2832110 w 4167940"/>
              <a:gd name="connsiteY48" fmla="*/ 4420993 h 4932782"/>
              <a:gd name="connsiteX49" fmla="*/ 2773130 w 4167940"/>
              <a:gd name="connsiteY49" fmla="*/ 4402013 h 4932782"/>
              <a:gd name="connsiteX50" fmla="*/ 2694520 w 4167940"/>
              <a:gd name="connsiteY50" fmla="*/ 4248485 h 4932782"/>
              <a:gd name="connsiteX51" fmla="*/ 3092419 w 4167940"/>
              <a:gd name="connsiteY51" fmla="*/ 714816 h 4932782"/>
              <a:gd name="connsiteX52" fmla="*/ 3264927 w 4167940"/>
              <a:gd name="connsiteY52" fmla="*/ 577225 h 4932782"/>
              <a:gd name="connsiteX53" fmla="*/ 2500497 w 4167940"/>
              <a:gd name="connsiteY53" fmla="*/ 491149 h 4932782"/>
              <a:gd name="connsiteX54" fmla="*/ 2500497 w 4167940"/>
              <a:gd name="connsiteY54" fmla="*/ 491149 h 4932782"/>
              <a:gd name="connsiteX55" fmla="*/ 2638087 w 4167940"/>
              <a:gd name="connsiteY55" fmla="*/ 663657 h 4932782"/>
              <a:gd name="connsiteX56" fmla="*/ 2240187 w 4167940"/>
              <a:gd name="connsiteY56" fmla="*/ 4197326 h 4932782"/>
              <a:gd name="connsiteX57" fmla="*/ 2129403 w 4167940"/>
              <a:gd name="connsiteY57" fmla="*/ 4329527 h 4932782"/>
              <a:gd name="connsiteX58" fmla="*/ 2067680 w 4167940"/>
              <a:gd name="connsiteY58" fmla="*/ 4334916 h 4932782"/>
              <a:gd name="connsiteX59" fmla="*/ 2008700 w 4167940"/>
              <a:gd name="connsiteY59" fmla="*/ 4315936 h 4932782"/>
              <a:gd name="connsiteX60" fmla="*/ 1930090 w 4167940"/>
              <a:gd name="connsiteY60" fmla="*/ 4162408 h 4932782"/>
              <a:gd name="connsiteX61" fmla="*/ 2327989 w 4167940"/>
              <a:gd name="connsiteY61" fmla="*/ 628739 h 4932782"/>
              <a:gd name="connsiteX62" fmla="*/ 2500497 w 4167940"/>
              <a:gd name="connsiteY62" fmla="*/ 491149 h 4932782"/>
              <a:gd name="connsiteX63" fmla="*/ 1736069 w 4167940"/>
              <a:gd name="connsiteY63" fmla="*/ 405073 h 4932782"/>
              <a:gd name="connsiteX64" fmla="*/ 1736069 w 4167940"/>
              <a:gd name="connsiteY64" fmla="*/ 405074 h 4932782"/>
              <a:gd name="connsiteX65" fmla="*/ 1873659 w 4167940"/>
              <a:gd name="connsiteY65" fmla="*/ 577581 h 4932782"/>
              <a:gd name="connsiteX66" fmla="*/ 1475760 w 4167940"/>
              <a:gd name="connsiteY66" fmla="*/ 4111250 h 4932782"/>
              <a:gd name="connsiteX67" fmla="*/ 1364976 w 4167940"/>
              <a:gd name="connsiteY67" fmla="*/ 4243451 h 4932782"/>
              <a:gd name="connsiteX68" fmla="*/ 1303253 w 4167940"/>
              <a:gd name="connsiteY68" fmla="*/ 4248840 h 4932782"/>
              <a:gd name="connsiteX69" fmla="*/ 1244273 w 4167940"/>
              <a:gd name="connsiteY69" fmla="*/ 4229860 h 4932782"/>
              <a:gd name="connsiteX70" fmla="*/ 1165662 w 4167940"/>
              <a:gd name="connsiteY70" fmla="*/ 4076332 h 4932782"/>
              <a:gd name="connsiteX71" fmla="*/ 1563561 w 4167940"/>
              <a:gd name="connsiteY71" fmla="*/ 542663 h 4932782"/>
              <a:gd name="connsiteX72" fmla="*/ 1736069 w 4167940"/>
              <a:gd name="connsiteY72" fmla="*/ 405073 h 4932782"/>
              <a:gd name="connsiteX73" fmla="*/ 1335829 w 4167940"/>
              <a:gd name="connsiteY73" fmla="*/ 360004 h 4932782"/>
              <a:gd name="connsiteX74" fmla="*/ 1335829 w 4167940"/>
              <a:gd name="connsiteY74" fmla="*/ 360006 h 4932782"/>
              <a:gd name="connsiteX75" fmla="*/ 1473419 w 4167940"/>
              <a:gd name="connsiteY75" fmla="*/ 532514 h 4932782"/>
              <a:gd name="connsiteX76" fmla="*/ 1075520 w 4167940"/>
              <a:gd name="connsiteY76" fmla="*/ 4066182 h 4932782"/>
              <a:gd name="connsiteX77" fmla="*/ 964736 w 4167940"/>
              <a:gd name="connsiteY77" fmla="*/ 4198383 h 4932782"/>
              <a:gd name="connsiteX78" fmla="*/ 903013 w 4167940"/>
              <a:gd name="connsiteY78" fmla="*/ 4203772 h 4932782"/>
              <a:gd name="connsiteX79" fmla="*/ 844033 w 4167940"/>
              <a:gd name="connsiteY79" fmla="*/ 4184792 h 4932782"/>
              <a:gd name="connsiteX80" fmla="*/ 765422 w 4167940"/>
              <a:gd name="connsiteY80" fmla="*/ 4031264 h 4932782"/>
              <a:gd name="connsiteX81" fmla="*/ 1163321 w 4167940"/>
              <a:gd name="connsiteY81" fmla="*/ 497595 h 4932782"/>
              <a:gd name="connsiteX82" fmla="*/ 1335829 w 4167940"/>
              <a:gd name="connsiteY82" fmla="*/ 360004 h 4932782"/>
              <a:gd name="connsiteX83" fmla="*/ 571400 w 4167940"/>
              <a:gd name="connsiteY83" fmla="*/ 273929 h 4932782"/>
              <a:gd name="connsiteX84" fmla="*/ 571400 w 4167940"/>
              <a:gd name="connsiteY84" fmla="*/ 273930 h 4932782"/>
              <a:gd name="connsiteX85" fmla="*/ 708990 w 4167940"/>
              <a:gd name="connsiteY85" fmla="*/ 446438 h 4932782"/>
              <a:gd name="connsiteX86" fmla="*/ 311090 w 4167940"/>
              <a:gd name="connsiteY86" fmla="*/ 3980106 h 4932782"/>
              <a:gd name="connsiteX87" fmla="*/ 200306 w 4167940"/>
              <a:gd name="connsiteY87" fmla="*/ 4112307 h 4932782"/>
              <a:gd name="connsiteX88" fmla="*/ 138583 w 4167940"/>
              <a:gd name="connsiteY88" fmla="*/ 4117696 h 4932782"/>
              <a:gd name="connsiteX89" fmla="*/ 79603 w 4167940"/>
              <a:gd name="connsiteY89" fmla="*/ 4098716 h 4932782"/>
              <a:gd name="connsiteX90" fmla="*/ 993 w 4167940"/>
              <a:gd name="connsiteY90" fmla="*/ 3945188 h 4932782"/>
              <a:gd name="connsiteX91" fmla="*/ 398892 w 4167940"/>
              <a:gd name="connsiteY91" fmla="*/ 411519 h 4932782"/>
              <a:gd name="connsiteX92" fmla="*/ 571400 w 4167940"/>
              <a:gd name="connsiteY92" fmla="*/ 273929 h 4932782"/>
              <a:gd name="connsiteX93" fmla="*/ 2168629 w 4167940"/>
              <a:gd name="connsiteY93" fmla="*/ 993 h 4932782"/>
              <a:gd name="connsiteX94" fmla="*/ 2168629 w 4167940"/>
              <a:gd name="connsiteY94" fmla="*/ 995 h 4932782"/>
              <a:gd name="connsiteX95" fmla="*/ 2306219 w 4167940"/>
              <a:gd name="connsiteY95" fmla="*/ 173503 h 4932782"/>
              <a:gd name="connsiteX96" fmla="*/ 1908320 w 4167940"/>
              <a:gd name="connsiteY96" fmla="*/ 3707171 h 4932782"/>
              <a:gd name="connsiteX97" fmla="*/ 1797536 w 4167940"/>
              <a:gd name="connsiteY97" fmla="*/ 3839372 h 4932782"/>
              <a:gd name="connsiteX98" fmla="*/ 1735813 w 4167940"/>
              <a:gd name="connsiteY98" fmla="*/ 3844761 h 4932782"/>
              <a:gd name="connsiteX99" fmla="*/ 1676833 w 4167940"/>
              <a:gd name="connsiteY99" fmla="*/ 3825781 h 4932782"/>
              <a:gd name="connsiteX100" fmla="*/ 1598222 w 4167940"/>
              <a:gd name="connsiteY100" fmla="*/ 3672253 h 4932782"/>
              <a:gd name="connsiteX101" fmla="*/ 1996121 w 4167940"/>
              <a:gd name="connsiteY101" fmla="*/ 138584 h 4932782"/>
              <a:gd name="connsiteX102" fmla="*/ 2168629 w 4167940"/>
              <a:gd name="connsiteY102" fmla="*/ 993 h 4932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</a:cxnLst>
            <a:rect l="l" t="t" r="r" b="b"/>
            <a:pathLst>
              <a:path w="4167940" h="4932782">
                <a:moveTo>
                  <a:pt x="3596540" y="4507069"/>
                </a:moveTo>
                <a:lnTo>
                  <a:pt x="3596540" y="4507069"/>
                </a:lnTo>
                <a:lnTo>
                  <a:pt x="3596539" y="4507069"/>
                </a:lnTo>
                <a:close/>
                <a:moveTo>
                  <a:pt x="3594359" y="1089014"/>
                </a:moveTo>
                <a:lnTo>
                  <a:pt x="3594359" y="1089015"/>
                </a:lnTo>
                <a:cubicBezTo>
                  <a:pt x="3679990" y="1098657"/>
                  <a:pt x="3741591" y="1175892"/>
                  <a:pt x="3731949" y="1261523"/>
                </a:cubicBezTo>
                <a:lnTo>
                  <a:pt x="3334049" y="4795192"/>
                </a:lnTo>
                <a:cubicBezTo>
                  <a:pt x="3326818" y="4859415"/>
                  <a:pt x="3281565" y="4910122"/>
                  <a:pt x="3223265" y="4927393"/>
                </a:cubicBezTo>
                <a:lnTo>
                  <a:pt x="3161542" y="4932782"/>
                </a:lnTo>
                <a:lnTo>
                  <a:pt x="3102562" y="4913802"/>
                </a:lnTo>
                <a:cubicBezTo>
                  <a:pt x="3049563" y="4883998"/>
                  <a:pt x="3016721" y="4824498"/>
                  <a:pt x="3023952" y="4760274"/>
                </a:cubicBezTo>
                <a:lnTo>
                  <a:pt x="3421851" y="1226604"/>
                </a:lnTo>
                <a:cubicBezTo>
                  <a:pt x="3431493" y="1140974"/>
                  <a:pt x="3508728" y="1079372"/>
                  <a:pt x="3594359" y="1089014"/>
                </a:cubicBezTo>
                <a:close/>
                <a:moveTo>
                  <a:pt x="2829929" y="1002939"/>
                </a:moveTo>
                <a:lnTo>
                  <a:pt x="2829929" y="1002939"/>
                </a:lnTo>
                <a:cubicBezTo>
                  <a:pt x="2915560" y="1012582"/>
                  <a:pt x="2977161" y="1089816"/>
                  <a:pt x="2967519" y="1175447"/>
                </a:cubicBezTo>
                <a:lnTo>
                  <a:pt x="2569619" y="4709116"/>
                </a:lnTo>
                <a:cubicBezTo>
                  <a:pt x="2562387" y="4773339"/>
                  <a:pt x="2517135" y="4824046"/>
                  <a:pt x="2458835" y="4841317"/>
                </a:cubicBezTo>
                <a:lnTo>
                  <a:pt x="2397112" y="4846706"/>
                </a:lnTo>
                <a:lnTo>
                  <a:pt x="2338132" y="4827726"/>
                </a:lnTo>
                <a:cubicBezTo>
                  <a:pt x="2285133" y="4797922"/>
                  <a:pt x="2252290" y="4738422"/>
                  <a:pt x="2259522" y="4674198"/>
                </a:cubicBezTo>
                <a:lnTo>
                  <a:pt x="2657421" y="1140528"/>
                </a:lnTo>
                <a:cubicBezTo>
                  <a:pt x="2667063" y="1054898"/>
                  <a:pt x="2744298" y="993296"/>
                  <a:pt x="2829929" y="1002939"/>
                </a:cubicBezTo>
                <a:close/>
                <a:moveTo>
                  <a:pt x="900831" y="785718"/>
                </a:moveTo>
                <a:lnTo>
                  <a:pt x="900831" y="785719"/>
                </a:lnTo>
                <a:cubicBezTo>
                  <a:pt x="986462" y="795361"/>
                  <a:pt x="1048063" y="872596"/>
                  <a:pt x="1038421" y="958227"/>
                </a:cubicBezTo>
                <a:lnTo>
                  <a:pt x="640522" y="4491895"/>
                </a:lnTo>
                <a:cubicBezTo>
                  <a:pt x="633290" y="4556118"/>
                  <a:pt x="588037" y="4606825"/>
                  <a:pt x="529738" y="4624096"/>
                </a:cubicBezTo>
                <a:lnTo>
                  <a:pt x="468015" y="4629485"/>
                </a:lnTo>
                <a:lnTo>
                  <a:pt x="409035" y="4610505"/>
                </a:lnTo>
                <a:cubicBezTo>
                  <a:pt x="356036" y="4580701"/>
                  <a:pt x="323193" y="4521201"/>
                  <a:pt x="330424" y="4456977"/>
                </a:cubicBezTo>
                <a:lnTo>
                  <a:pt x="728323" y="923308"/>
                </a:lnTo>
                <a:cubicBezTo>
                  <a:pt x="737965" y="837677"/>
                  <a:pt x="815200" y="776076"/>
                  <a:pt x="900831" y="785718"/>
                </a:cubicBezTo>
                <a:close/>
                <a:moveTo>
                  <a:pt x="4029357" y="663301"/>
                </a:moveTo>
                <a:lnTo>
                  <a:pt x="4029357" y="663302"/>
                </a:lnTo>
                <a:cubicBezTo>
                  <a:pt x="4114988" y="672944"/>
                  <a:pt x="4176589" y="750179"/>
                  <a:pt x="4166947" y="835810"/>
                </a:cubicBezTo>
                <a:lnTo>
                  <a:pt x="3769047" y="4369479"/>
                </a:lnTo>
                <a:cubicBezTo>
                  <a:pt x="3761815" y="4433702"/>
                  <a:pt x="3716563" y="4484409"/>
                  <a:pt x="3658263" y="4501680"/>
                </a:cubicBezTo>
                <a:lnTo>
                  <a:pt x="3596540" y="4507069"/>
                </a:lnTo>
                <a:lnTo>
                  <a:pt x="3537560" y="4488089"/>
                </a:lnTo>
                <a:cubicBezTo>
                  <a:pt x="3484561" y="4458285"/>
                  <a:pt x="3451719" y="4398784"/>
                  <a:pt x="3458950" y="4334561"/>
                </a:cubicBezTo>
                <a:lnTo>
                  <a:pt x="3856849" y="800892"/>
                </a:lnTo>
                <a:cubicBezTo>
                  <a:pt x="3866491" y="715261"/>
                  <a:pt x="3943726" y="653659"/>
                  <a:pt x="4029357" y="663301"/>
                </a:cubicBezTo>
                <a:close/>
                <a:moveTo>
                  <a:pt x="3264927" y="577225"/>
                </a:moveTo>
                <a:lnTo>
                  <a:pt x="3264927" y="577226"/>
                </a:lnTo>
                <a:cubicBezTo>
                  <a:pt x="3350558" y="586869"/>
                  <a:pt x="3412159" y="664104"/>
                  <a:pt x="3402517" y="749734"/>
                </a:cubicBezTo>
                <a:lnTo>
                  <a:pt x="3004617" y="4283403"/>
                </a:lnTo>
                <a:cubicBezTo>
                  <a:pt x="2997385" y="4347626"/>
                  <a:pt x="2952133" y="4398333"/>
                  <a:pt x="2893833" y="4415604"/>
                </a:cubicBezTo>
                <a:lnTo>
                  <a:pt x="2832110" y="4420993"/>
                </a:lnTo>
                <a:lnTo>
                  <a:pt x="2773130" y="4402013"/>
                </a:lnTo>
                <a:cubicBezTo>
                  <a:pt x="2720131" y="4372209"/>
                  <a:pt x="2687288" y="4312708"/>
                  <a:pt x="2694520" y="4248485"/>
                </a:cubicBezTo>
                <a:lnTo>
                  <a:pt x="3092419" y="714816"/>
                </a:lnTo>
                <a:cubicBezTo>
                  <a:pt x="3102061" y="629185"/>
                  <a:pt x="3179296" y="567583"/>
                  <a:pt x="3264927" y="577225"/>
                </a:cubicBezTo>
                <a:close/>
                <a:moveTo>
                  <a:pt x="2500497" y="491149"/>
                </a:moveTo>
                <a:lnTo>
                  <a:pt x="2500497" y="491149"/>
                </a:lnTo>
                <a:cubicBezTo>
                  <a:pt x="2586128" y="500792"/>
                  <a:pt x="2647729" y="578027"/>
                  <a:pt x="2638087" y="663657"/>
                </a:cubicBezTo>
                <a:lnTo>
                  <a:pt x="2240187" y="4197326"/>
                </a:lnTo>
                <a:cubicBezTo>
                  <a:pt x="2232955" y="4261549"/>
                  <a:pt x="2187703" y="4312256"/>
                  <a:pt x="2129403" y="4329527"/>
                </a:cubicBezTo>
                <a:lnTo>
                  <a:pt x="2067680" y="4334916"/>
                </a:lnTo>
                <a:lnTo>
                  <a:pt x="2008700" y="4315936"/>
                </a:lnTo>
                <a:cubicBezTo>
                  <a:pt x="1955701" y="4286132"/>
                  <a:pt x="1922859" y="4226631"/>
                  <a:pt x="1930090" y="4162408"/>
                </a:cubicBezTo>
                <a:lnTo>
                  <a:pt x="2327989" y="628739"/>
                </a:lnTo>
                <a:cubicBezTo>
                  <a:pt x="2337631" y="543108"/>
                  <a:pt x="2414866" y="481506"/>
                  <a:pt x="2500497" y="491149"/>
                </a:cubicBezTo>
                <a:close/>
                <a:moveTo>
                  <a:pt x="1736069" y="405073"/>
                </a:moveTo>
                <a:lnTo>
                  <a:pt x="1736069" y="405074"/>
                </a:lnTo>
                <a:cubicBezTo>
                  <a:pt x="1821700" y="414716"/>
                  <a:pt x="1883301" y="491951"/>
                  <a:pt x="1873659" y="577581"/>
                </a:cubicBezTo>
                <a:lnTo>
                  <a:pt x="1475760" y="4111250"/>
                </a:lnTo>
                <a:cubicBezTo>
                  <a:pt x="1468528" y="4175473"/>
                  <a:pt x="1423275" y="4226180"/>
                  <a:pt x="1364976" y="4243451"/>
                </a:cubicBezTo>
                <a:lnTo>
                  <a:pt x="1303253" y="4248840"/>
                </a:lnTo>
                <a:lnTo>
                  <a:pt x="1244273" y="4229860"/>
                </a:lnTo>
                <a:cubicBezTo>
                  <a:pt x="1191274" y="4200056"/>
                  <a:pt x="1158431" y="4140555"/>
                  <a:pt x="1165662" y="4076332"/>
                </a:cubicBezTo>
                <a:lnTo>
                  <a:pt x="1563561" y="542663"/>
                </a:lnTo>
                <a:cubicBezTo>
                  <a:pt x="1573203" y="457032"/>
                  <a:pt x="1650438" y="395431"/>
                  <a:pt x="1736069" y="405073"/>
                </a:cubicBezTo>
                <a:close/>
                <a:moveTo>
                  <a:pt x="1335829" y="360004"/>
                </a:moveTo>
                <a:lnTo>
                  <a:pt x="1335829" y="360006"/>
                </a:lnTo>
                <a:cubicBezTo>
                  <a:pt x="1421460" y="369648"/>
                  <a:pt x="1483061" y="446883"/>
                  <a:pt x="1473419" y="532514"/>
                </a:cubicBezTo>
                <a:lnTo>
                  <a:pt x="1075520" y="4066182"/>
                </a:lnTo>
                <a:cubicBezTo>
                  <a:pt x="1068288" y="4130405"/>
                  <a:pt x="1023035" y="4181112"/>
                  <a:pt x="964736" y="4198383"/>
                </a:cubicBezTo>
                <a:lnTo>
                  <a:pt x="903013" y="4203772"/>
                </a:lnTo>
                <a:lnTo>
                  <a:pt x="844033" y="4184792"/>
                </a:lnTo>
                <a:cubicBezTo>
                  <a:pt x="791034" y="4154988"/>
                  <a:pt x="758191" y="4095488"/>
                  <a:pt x="765422" y="4031264"/>
                </a:cubicBezTo>
                <a:lnTo>
                  <a:pt x="1163321" y="497595"/>
                </a:lnTo>
                <a:cubicBezTo>
                  <a:pt x="1172963" y="411964"/>
                  <a:pt x="1250198" y="350363"/>
                  <a:pt x="1335829" y="360004"/>
                </a:cubicBezTo>
                <a:close/>
                <a:moveTo>
                  <a:pt x="571400" y="273929"/>
                </a:moveTo>
                <a:lnTo>
                  <a:pt x="571400" y="273930"/>
                </a:lnTo>
                <a:cubicBezTo>
                  <a:pt x="657031" y="283572"/>
                  <a:pt x="718632" y="360807"/>
                  <a:pt x="708990" y="446438"/>
                </a:cubicBezTo>
                <a:lnTo>
                  <a:pt x="311090" y="3980106"/>
                </a:lnTo>
                <a:cubicBezTo>
                  <a:pt x="303858" y="4044329"/>
                  <a:pt x="258606" y="4095036"/>
                  <a:pt x="200306" y="4112307"/>
                </a:cubicBezTo>
                <a:lnTo>
                  <a:pt x="138583" y="4117696"/>
                </a:lnTo>
                <a:lnTo>
                  <a:pt x="79603" y="4098716"/>
                </a:lnTo>
                <a:cubicBezTo>
                  <a:pt x="26604" y="4068912"/>
                  <a:pt x="-6239" y="4009411"/>
                  <a:pt x="993" y="3945188"/>
                </a:cubicBezTo>
                <a:lnTo>
                  <a:pt x="398892" y="411519"/>
                </a:lnTo>
                <a:cubicBezTo>
                  <a:pt x="408534" y="325888"/>
                  <a:pt x="485769" y="264287"/>
                  <a:pt x="571400" y="273929"/>
                </a:cubicBezTo>
                <a:close/>
                <a:moveTo>
                  <a:pt x="2168629" y="993"/>
                </a:moveTo>
                <a:lnTo>
                  <a:pt x="2168629" y="995"/>
                </a:lnTo>
                <a:cubicBezTo>
                  <a:pt x="2254260" y="10637"/>
                  <a:pt x="2315861" y="87872"/>
                  <a:pt x="2306219" y="173503"/>
                </a:cubicBezTo>
                <a:lnTo>
                  <a:pt x="1908320" y="3707171"/>
                </a:lnTo>
                <a:cubicBezTo>
                  <a:pt x="1901088" y="3771394"/>
                  <a:pt x="1855835" y="3822101"/>
                  <a:pt x="1797536" y="3839372"/>
                </a:cubicBezTo>
                <a:lnTo>
                  <a:pt x="1735813" y="3844761"/>
                </a:lnTo>
                <a:lnTo>
                  <a:pt x="1676833" y="3825781"/>
                </a:lnTo>
                <a:cubicBezTo>
                  <a:pt x="1623834" y="3795977"/>
                  <a:pt x="1590991" y="3736477"/>
                  <a:pt x="1598222" y="3672253"/>
                </a:cubicBezTo>
                <a:lnTo>
                  <a:pt x="1996121" y="138584"/>
                </a:lnTo>
                <a:cubicBezTo>
                  <a:pt x="2005763" y="52953"/>
                  <a:pt x="2082998" y="-8648"/>
                  <a:pt x="2168629" y="993"/>
                </a:cubicBez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/>
            </a:bgClr>
          </a:patt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88209107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3"/>
          <p:cNvSpPr>
            <a:spLocks noGrp="1"/>
          </p:cNvSpPr>
          <p:nvPr>
            <p:ph type="pic" sz="quarter" idx="21"/>
          </p:nvPr>
        </p:nvSpPr>
        <p:spPr>
          <a:xfrm>
            <a:off x="4613294" y="3521499"/>
            <a:ext cx="2919622" cy="510335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  <a:effectLst/>
        </p:spPr>
        <p:txBody>
          <a:bodyPr>
            <a:normAutofit/>
          </a:bodyPr>
          <a:lstStyle>
            <a:lvl1pPr marL="0" indent="0">
              <a:buNone/>
              <a:defRPr sz="13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44022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5117796" y="1670709"/>
            <a:ext cx="1991302" cy="349735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55828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7341086" y="3187793"/>
            <a:ext cx="2908549" cy="1847088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  <p:sp>
        <p:nvSpPr>
          <p:cNvPr id="4" name="Picture Placeholder 1"/>
          <p:cNvSpPr>
            <a:spLocks noGrp="1"/>
          </p:cNvSpPr>
          <p:nvPr>
            <p:ph type="pic" sz="quarter" idx="24"/>
          </p:nvPr>
        </p:nvSpPr>
        <p:spPr>
          <a:xfrm>
            <a:off x="1930377" y="3187793"/>
            <a:ext cx="2908549" cy="1847088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  <p:sp>
        <p:nvSpPr>
          <p:cNvPr id="5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4452513" y="3544622"/>
            <a:ext cx="3281748" cy="2071116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</p:spTree>
    <p:extLst>
      <p:ext uri="{BB962C8B-B14F-4D97-AF65-F5344CB8AC3E}">
        <p14:creationId xmlns:p14="http://schemas.microsoft.com/office/powerpoint/2010/main" val="154962244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-1" y="0"/>
            <a:ext cx="5921829" cy="68580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3" name="Picture Placeholder 14"/>
          <p:cNvSpPr>
            <a:spLocks noGrp="1"/>
          </p:cNvSpPr>
          <p:nvPr>
            <p:ph type="pic" sz="quarter" idx="11" hasCustomPrompt="1"/>
          </p:nvPr>
        </p:nvSpPr>
        <p:spPr>
          <a:xfrm>
            <a:off x="2232845" y="1935358"/>
            <a:ext cx="1464905" cy="2562502"/>
          </a:xfrm>
          <a:prstGeom prst="rect">
            <a:avLst/>
          </a:prstGeom>
          <a:pattFill prst="dashVert">
            <a:fgClr>
              <a:schemeClr val="tx1"/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aseline="0">
                <a:latin typeface="Source Sans Pro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7260609" y="2753345"/>
            <a:ext cx="3525238" cy="2426686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81408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1664846" y="1519761"/>
            <a:ext cx="1899862" cy="331447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  <p:sp>
        <p:nvSpPr>
          <p:cNvPr id="29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3463166" y="1438481"/>
            <a:ext cx="1991302" cy="349735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  <p:sp>
        <p:nvSpPr>
          <p:cNvPr id="55" name="Picture Placeholder 4"/>
          <p:cNvSpPr>
            <a:spLocks noGrp="1"/>
          </p:cNvSpPr>
          <p:nvPr>
            <p:ph type="pic" sz="quarter" idx="15"/>
          </p:nvPr>
        </p:nvSpPr>
        <p:spPr>
          <a:xfrm>
            <a:off x="5588712" y="1491715"/>
            <a:ext cx="2722520" cy="2028911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  <p:sp>
        <p:nvSpPr>
          <p:cNvPr id="56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5581898" y="3520626"/>
            <a:ext cx="1921988" cy="1384295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</p:spTree>
    <p:extLst>
      <p:ext uri="{BB962C8B-B14F-4D97-AF65-F5344CB8AC3E}">
        <p14:creationId xmlns:p14="http://schemas.microsoft.com/office/powerpoint/2010/main" val="138589947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"/>
          <p:cNvSpPr>
            <a:spLocks noGrp="1"/>
          </p:cNvSpPr>
          <p:nvPr>
            <p:ph type="pic" sz="quarter" idx="22"/>
          </p:nvPr>
        </p:nvSpPr>
        <p:spPr>
          <a:xfrm>
            <a:off x="7346032" y="1573578"/>
            <a:ext cx="5958777" cy="3763202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</p:spTree>
    <p:extLst>
      <p:ext uri="{BB962C8B-B14F-4D97-AF65-F5344CB8AC3E}">
        <p14:creationId xmlns:p14="http://schemas.microsoft.com/office/powerpoint/2010/main" val="149344325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5907314"/>
            <a:ext cx="12192000" cy="9506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1"/>
          <p:cNvSpPr>
            <a:spLocks noGrp="1"/>
          </p:cNvSpPr>
          <p:nvPr>
            <p:ph type="pic" sz="quarter" idx="19"/>
          </p:nvPr>
        </p:nvSpPr>
        <p:spPr>
          <a:xfrm>
            <a:off x="1348958" y="5355771"/>
            <a:ext cx="1939959" cy="3532202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  <p:sp>
        <p:nvSpPr>
          <p:cNvPr id="4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3993366" y="3933371"/>
            <a:ext cx="1939959" cy="3544145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  <p:sp>
        <p:nvSpPr>
          <p:cNvPr id="5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6665070" y="5355771"/>
            <a:ext cx="1939959" cy="3532202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  <p:sp>
        <p:nvSpPr>
          <p:cNvPr id="6" name="Picture Placeholder 4"/>
          <p:cNvSpPr>
            <a:spLocks noGrp="1"/>
          </p:cNvSpPr>
          <p:nvPr>
            <p:ph type="pic" sz="quarter" idx="23"/>
          </p:nvPr>
        </p:nvSpPr>
        <p:spPr>
          <a:xfrm>
            <a:off x="9323126" y="3933371"/>
            <a:ext cx="1939959" cy="3544145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</p:spTree>
    <p:extLst>
      <p:ext uri="{BB962C8B-B14F-4D97-AF65-F5344CB8AC3E}">
        <p14:creationId xmlns:p14="http://schemas.microsoft.com/office/powerpoint/2010/main" val="138334662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686029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reative Ope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5"/>
          <p:cNvSpPr>
            <a:spLocks noGrp="1"/>
          </p:cNvSpPr>
          <p:nvPr>
            <p:ph type="pic" sz="quarter" idx="10"/>
          </p:nvPr>
        </p:nvSpPr>
        <p:spPr>
          <a:xfrm>
            <a:off x="1331922" y="1203794"/>
            <a:ext cx="4311730" cy="4301385"/>
          </a:xfrm>
          <a:custGeom>
            <a:avLst/>
            <a:gdLst>
              <a:gd name="connsiteX0" fmla="*/ 1103914 w 4311730"/>
              <a:gd name="connsiteY0" fmla="*/ 3347949 h 4301385"/>
              <a:gd name="connsiteX1" fmla="*/ 1158579 w 4311730"/>
              <a:gd name="connsiteY1" fmla="*/ 3360416 h 4301385"/>
              <a:gd name="connsiteX2" fmla="*/ 2647422 w 4311730"/>
              <a:gd name="connsiteY2" fmla="*/ 4031432 h 4301385"/>
              <a:gd name="connsiteX3" fmla="*/ 2718131 w 4311730"/>
              <a:gd name="connsiteY3" fmla="*/ 4218172 h 4301385"/>
              <a:gd name="connsiteX4" fmla="*/ 2531391 w 4311730"/>
              <a:gd name="connsiteY4" fmla="*/ 4288881 h 4301385"/>
              <a:gd name="connsiteX5" fmla="*/ 1042548 w 4311730"/>
              <a:gd name="connsiteY5" fmla="*/ 3617864 h 4301385"/>
              <a:gd name="connsiteX6" fmla="*/ 971839 w 4311730"/>
              <a:gd name="connsiteY6" fmla="*/ 3431125 h 4301385"/>
              <a:gd name="connsiteX7" fmla="*/ 1103914 w 4311730"/>
              <a:gd name="connsiteY7" fmla="*/ 3347949 h 4301385"/>
              <a:gd name="connsiteX8" fmla="*/ 851821 w 4311730"/>
              <a:gd name="connsiteY8" fmla="*/ 2848575 h 4301385"/>
              <a:gd name="connsiteX9" fmla="*/ 900509 w 4311730"/>
              <a:gd name="connsiteY9" fmla="*/ 2859678 h 4301385"/>
              <a:gd name="connsiteX10" fmla="*/ 3275747 w 4311730"/>
              <a:gd name="connsiteY10" fmla="*/ 3930189 h 4301385"/>
              <a:gd name="connsiteX11" fmla="*/ 3338725 w 4311730"/>
              <a:gd name="connsiteY11" fmla="*/ 4096514 h 4301385"/>
              <a:gd name="connsiteX12" fmla="*/ 3172401 w 4311730"/>
              <a:gd name="connsiteY12" fmla="*/ 4159492 h 4301385"/>
              <a:gd name="connsiteX13" fmla="*/ 797163 w 4311730"/>
              <a:gd name="connsiteY13" fmla="*/ 3088981 h 4301385"/>
              <a:gd name="connsiteX14" fmla="*/ 734185 w 4311730"/>
              <a:gd name="connsiteY14" fmla="*/ 2922657 h 4301385"/>
              <a:gd name="connsiteX15" fmla="*/ 851821 w 4311730"/>
              <a:gd name="connsiteY15" fmla="*/ 2848575 h 4301385"/>
              <a:gd name="connsiteX16" fmla="*/ 339746 w 4311730"/>
              <a:gd name="connsiteY16" fmla="*/ 2354122 h 4301385"/>
              <a:gd name="connsiteX17" fmla="*/ 339746 w 4311730"/>
              <a:gd name="connsiteY17" fmla="*/ 2354123 h 4301385"/>
              <a:gd name="connsiteX18" fmla="*/ 339746 w 4311730"/>
              <a:gd name="connsiteY18" fmla="*/ 2354123 h 4301385"/>
              <a:gd name="connsiteX19" fmla="*/ 458269 w 4311730"/>
              <a:gd name="connsiteY19" fmla="*/ 2279482 h 4301385"/>
              <a:gd name="connsiteX20" fmla="*/ 507324 w 4311730"/>
              <a:gd name="connsiteY20" fmla="*/ 2290670 h 4301385"/>
              <a:gd name="connsiteX21" fmla="*/ 3635217 w 4311730"/>
              <a:gd name="connsiteY21" fmla="*/ 3700399 h 4301385"/>
              <a:gd name="connsiteX22" fmla="*/ 3698670 w 4311730"/>
              <a:gd name="connsiteY22" fmla="*/ 3867978 h 4301385"/>
              <a:gd name="connsiteX23" fmla="*/ 3698669 w 4311730"/>
              <a:gd name="connsiteY23" fmla="*/ 3867977 h 4301385"/>
              <a:gd name="connsiteX24" fmla="*/ 3531091 w 4311730"/>
              <a:gd name="connsiteY24" fmla="*/ 3931431 h 4301385"/>
              <a:gd name="connsiteX25" fmla="*/ 403200 w 4311730"/>
              <a:gd name="connsiteY25" fmla="*/ 2521700 h 4301385"/>
              <a:gd name="connsiteX26" fmla="*/ 328559 w 4311730"/>
              <a:gd name="connsiteY26" fmla="*/ 2403177 h 4301385"/>
              <a:gd name="connsiteX27" fmla="*/ 339746 w 4311730"/>
              <a:gd name="connsiteY27" fmla="*/ 2354123 h 4301385"/>
              <a:gd name="connsiteX28" fmla="*/ 369089 w 4311730"/>
              <a:gd name="connsiteY28" fmla="*/ 2313250 h 4301385"/>
              <a:gd name="connsiteX29" fmla="*/ 458269 w 4311730"/>
              <a:gd name="connsiteY29" fmla="*/ 2279482 h 4301385"/>
              <a:gd name="connsiteX30" fmla="*/ 647889 w 4311730"/>
              <a:gd name="connsiteY30" fmla="*/ 2107223 h 4301385"/>
              <a:gd name="connsiteX31" fmla="*/ 647889 w 4311730"/>
              <a:gd name="connsiteY31" fmla="*/ 2107224 h 4301385"/>
              <a:gd name="connsiteX32" fmla="*/ 647889 w 4311730"/>
              <a:gd name="connsiteY32" fmla="*/ 2107224 h 4301385"/>
              <a:gd name="connsiteX33" fmla="*/ 766412 w 4311730"/>
              <a:gd name="connsiteY33" fmla="*/ 2032583 h 4301385"/>
              <a:gd name="connsiteX34" fmla="*/ 815467 w 4311730"/>
              <a:gd name="connsiteY34" fmla="*/ 2043771 h 4301385"/>
              <a:gd name="connsiteX35" fmla="*/ 3943360 w 4311730"/>
              <a:gd name="connsiteY35" fmla="*/ 3453500 h 4301385"/>
              <a:gd name="connsiteX36" fmla="*/ 4006813 w 4311730"/>
              <a:gd name="connsiteY36" fmla="*/ 3621079 h 4301385"/>
              <a:gd name="connsiteX37" fmla="*/ 4006812 w 4311730"/>
              <a:gd name="connsiteY37" fmla="*/ 3621078 h 4301385"/>
              <a:gd name="connsiteX38" fmla="*/ 3839234 w 4311730"/>
              <a:gd name="connsiteY38" fmla="*/ 3684532 h 4301385"/>
              <a:gd name="connsiteX39" fmla="*/ 711343 w 4311730"/>
              <a:gd name="connsiteY39" fmla="*/ 2274801 h 4301385"/>
              <a:gd name="connsiteX40" fmla="*/ 636702 w 4311730"/>
              <a:gd name="connsiteY40" fmla="*/ 2156278 h 4301385"/>
              <a:gd name="connsiteX41" fmla="*/ 647889 w 4311730"/>
              <a:gd name="connsiteY41" fmla="*/ 2107224 h 4301385"/>
              <a:gd name="connsiteX42" fmla="*/ 647889 w 4311730"/>
              <a:gd name="connsiteY42" fmla="*/ 2107224 h 4301385"/>
              <a:gd name="connsiteX43" fmla="*/ 677232 w 4311730"/>
              <a:gd name="connsiteY43" fmla="*/ 2066351 h 4301385"/>
              <a:gd name="connsiteX44" fmla="*/ 766412 w 4311730"/>
              <a:gd name="connsiteY44" fmla="*/ 2032583 h 4301385"/>
              <a:gd name="connsiteX45" fmla="*/ 11648 w 4311730"/>
              <a:gd name="connsiteY45" fmla="*/ 1431683 h 4301385"/>
              <a:gd name="connsiteX46" fmla="*/ 11648 w 4311730"/>
              <a:gd name="connsiteY46" fmla="*/ 1431684 h 4301385"/>
              <a:gd name="connsiteX47" fmla="*/ 11648 w 4311730"/>
              <a:gd name="connsiteY47" fmla="*/ 1431684 h 4301385"/>
              <a:gd name="connsiteX48" fmla="*/ 134688 w 4311730"/>
              <a:gd name="connsiteY48" fmla="*/ 1354198 h 4301385"/>
              <a:gd name="connsiteX49" fmla="*/ 185613 w 4311730"/>
              <a:gd name="connsiteY49" fmla="*/ 1365812 h 4301385"/>
              <a:gd name="connsiteX50" fmla="*/ 3797804 w 4311730"/>
              <a:gd name="connsiteY50" fmla="*/ 2993814 h 4301385"/>
              <a:gd name="connsiteX51" fmla="*/ 3863676 w 4311730"/>
              <a:gd name="connsiteY51" fmla="*/ 3167779 h 4301385"/>
              <a:gd name="connsiteX52" fmla="*/ 3863675 w 4311730"/>
              <a:gd name="connsiteY52" fmla="*/ 3167779 h 4301385"/>
              <a:gd name="connsiteX53" fmla="*/ 3689710 w 4311730"/>
              <a:gd name="connsiteY53" fmla="*/ 3233650 h 4301385"/>
              <a:gd name="connsiteX54" fmla="*/ 77520 w 4311730"/>
              <a:gd name="connsiteY54" fmla="*/ 1605648 h 4301385"/>
              <a:gd name="connsiteX55" fmla="*/ 35 w 4311730"/>
              <a:gd name="connsiteY55" fmla="*/ 1482608 h 4301385"/>
              <a:gd name="connsiteX56" fmla="*/ 11648 w 4311730"/>
              <a:gd name="connsiteY56" fmla="*/ 1431684 h 4301385"/>
              <a:gd name="connsiteX57" fmla="*/ 11648 w 4311730"/>
              <a:gd name="connsiteY57" fmla="*/ 1431684 h 4301385"/>
              <a:gd name="connsiteX58" fmla="*/ 42109 w 4311730"/>
              <a:gd name="connsiteY58" fmla="*/ 1389253 h 4301385"/>
              <a:gd name="connsiteX59" fmla="*/ 134688 w 4311730"/>
              <a:gd name="connsiteY59" fmla="*/ 1354198 h 4301385"/>
              <a:gd name="connsiteX60" fmla="*/ 448054 w 4311730"/>
              <a:gd name="connsiteY60" fmla="*/ 1234283 h 4301385"/>
              <a:gd name="connsiteX61" fmla="*/ 448054 w 4311730"/>
              <a:gd name="connsiteY61" fmla="*/ 1234284 h 4301385"/>
              <a:gd name="connsiteX62" fmla="*/ 448053 w 4311730"/>
              <a:gd name="connsiteY62" fmla="*/ 1234284 h 4301385"/>
              <a:gd name="connsiteX63" fmla="*/ 571093 w 4311730"/>
              <a:gd name="connsiteY63" fmla="*/ 1156798 h 4301385"/>
              <a:gd name="connsiteX64" fmla="*/ 622018 w 4311730"/>
              <a:gd name="connsiteY64" fmla="*/ 1168412 h 4301385"/>
              <a:gd name="connsiteX65" fmla="*/ 4234209 w 4311730"/>
              <a:gd name="connsiteY65" fmla="*/ 2796414 h 4301385"/>
              <a:gd name="connsiteX66" fmla="*/ 4300081 w 4311730"/>
              <a:gd name="connsiteY66" fmla="*/ 2970379 h 4301385"/>
              <a:gd name="connsiteX67" fmla="*/ 4300080 w 4311730"/>
              <a:gd name="connsiteY67" fmla="*/ 2970378 h 4301385"/>
              <a:gd name="connsiteX68" fmla="*/ 4126115 w 4311730"/>
              <a:gd name="connsiteY68" fmla="*/ 3036250 h 4301385"/>
              <a:gd name="connsiteX69" fmla="*/ 513925 w 4311730"/>
              <a:gd name="connsiteY69" fmla="*/ 1408248 h 4301385"/>
              <a:gd name="connsiteX70" fmla="*/ 436440 w 4311730"/>
              <a:gd name="connsiteY70" fmla="*/ 1285208 h 4301385"/>
              <a:gd name="connsiteX71" fmla="*/ 448054 w 4311730"/>
              <a:gd name="connsiteY71" fmla="*/ 1234284 h 4301385"/>
              <a:gd name="connsiteX72" fmla="*/ 478514 w 4311730"/>
              <a:gd name="connsiteY72" fmla="*/ 1191853 h 4301385"/>
              <a:gd name="connsiteX73" fmla="*/ 571093 w 4311730"/>
              <a:gd name="connsiteY73" fmla="*/ 1156798 h 4301385"/>
              <a:gd name="connsiteX74" fmla="*/ 742332 w 4311730"/>
              <a:gd name="connsiteY74" fmla="*/ 801205 h 4301385"/>
              <a:gd name="connsiteX75" fmla="*/ 799599 w 4311730"/>
              <a:gd name="connsiteY75" fmla="*/ 814265 h 4301385"/>
              <a:gd name="connsiteX76" fmla="*/ 3534484 w 4311730"/>
              <a:gd name="connsiteY76" fmla="*/ 2046868 h 4301385"/>
              <a:gd name="connsiteX77" fmla="*/ 3608560 w 4311730"/>
              <a:gd name="connsiteY77" fmla="*/ 2242499 h 4301385"/>
              <a:gd name="connsiteX78" fmla="*/ 3412928 w 4311730"/>
              <a:gd name="connsiteY78" fmla="*/ 2316575 h 4301385"/>
              <a:gd name="connsiteX79" fmla="*/ 678044 w 4311730"/>
              <a:gd name="connsiteY79" fmla="*/ 1083972 h 4301385"/>
              <a:gd name="connsiteX80" fmla="*/ 603968 w 4311730"/>
              <a:gd name="connsiteY80" fmla="*/ 888341 h 4301385"/>
              <a:gd name="connsiteX81" fmla="*/ 742332 w 4311730"/>
              <a:gd name="connsiteY81" fmla="*/ 801205 h 4301385"/>
              <a:gd name="connsiteX82" fmla="*/ 670421 w 4311730"/>
              <a:gd name="connsiteY82" fmla="*/ 483176 h 4301385"/>
              <a:gd name="connsiteX83" fmla="*/ 670421 w 4311730"/>
              <a:gd name="connsiteY83" fmla="*/ 483176 h 4301385"/>
              <a:gd name="connsiteX84" fmla="*/ 670421 w 4311730"/>
              <a:gd name="connsiteY84" fmla="*/ 483176 h 4301385"/>
              <a:gd name="connsiteX85" fmla="*/ 815074 w 4311730"/>
              <a:gd name="connsiteY85" fmla="*/ 392081 h 4301385"/>
              <a:gd name="connsiteX86" fmla="*/ 874944 w 4311730"/>
              <a:gd name="connsiteY86" fmla="*/ 405734 h 4301385"/>
              <a:gd name="connsiteX87" fmla="*/ 3790657 w 4311730"/>
              <a:gd name="connsiteY87" fmla="*/ 1719835 h 4301385"/>
              <a:gd name="connsiteX88" fmla="*/ 3868099 w 4311730"/>
              <a:gd name="connsiteY88" fmla="*/ 1924358 h 4301385"/>
              <a:gd name="connsiteX89" fmla="*/ 3868098 w 4311730"/>
              <a:gd name="connsiteY89" fmla="*/ 1924358 h 4301385"/>
              <a:gd name="connsiteX90" fmla="*/ 3663575 w 4311730"/>
              <a:gd name="connsiteY90" fmla="*/ 2001800 h 4301385"/>
              <a:gd name="connsiteX91" fmla="*/ 747864 w 4311730"/>
              <a:gd name="connsiteY91" fmla="*/ 687699 h 4301385"/>
              <a:gd name="connsiteX92" fmla="*/ 656768 w 4311730"/>
              <a:gd name="connsiteY92" fmla="*/ 543046 h 4301385"/>
              <a:gd name="connsiteX93" fmla="*/ 670421 w 4311730"/>
              <a:gd name="connsiteY93" fmla="*/ 483176 h 4301385"/>
              <a:gd name="connsiteX94" fmla="*/ 706233 w 4311730"/>
              <a:gd name="connsiteY94" fmla="*/ 433293 h 4301385"/>
              <a:gd name="connsiteX95" fmla="*/ 815074 w 4311730"/>
              <a:gd name="connsiteY95" fmla="*/ 392081 h 4301385"/>
              <a:gd name="connsiteX96" fmla="*/ 1388748 w 4311730"/>
              <a:gd name="connsiteY96" fmla="*/ 236482 h 4301385"/>
              <a:gd name="connsiteX97" fmla="*/ 1443412 w 4311730"/>
              <a:gd name="connsiteY97" fmla="*/ 248948 h 4301385"/>
              <a:gd name="connsiteX98" fmla="*/ 3406288 w 4311730"/>
              <a:gd name="connsiteY98" fmla="*/ 1133609 h 4301385"/>
              <a:gd name="connsiteX99" fmla="*/ 3476997 w 4311730"/>
              <a:gd name="connsiteY99" fmla="*/ 1320349 h 4301385"/>
              <a:gd name="connsiteX100" fmla="*/ 3290257 w 4311730"/>
              <a:gd name="connsiteY100" fmla="*/ 1391058 h 4301385"/>
              <a:gd name="connsiteX101" fmla="*/ 1327381 w 4311730"/>
              <a:gd name="connsiteY101" fmla="*/ 506397 h 4301385"/>
              <a:gd name="connsiteX102" fmla="*/ 1256672 w 4311730"/>
              <a:gd name="connsiteY102" fmla="*/ 319657 h 4301385"/>
              <a:gd name="connsiteX103" fmla="*/ 1388748 w 4311730"/>
              <a:gd name="connsiteY103" fmla="*/ 236482 h 4301385"/>
              <a:gd name="connsiteX104" fmla="*/ 1780474 w 4311730"/>
              <a:gd name="connsiteY104" fmla="*/ 38 h 4301385"/>
              <a:gd name="connsiteX105" fmla="*/ 1835138 w 4311730"/>
              <a:gd name="connsiteY105" fmla="*/ 12505 h 4301385"/>
              <a:gd name="connsiteX106" fmla="*/ 3323982 w 4311730"/>
              <a:gd name="connsiteY106" fmla="*/ 683521 h 4301385"/>
              <a:gd name="connsiteX107" fmla="*/ 3394690 w 4311730"/>
              <a:gd name="connsiteY107" fmla="*/ 870261 h 4301385"/>
              <a:gd name="connsiteX108" fmla="*/ 3207950 w 4311730"/>
              <a:gd name="connsiteY108" fmla="*/ 940970 h 4301385"/>
              <a:gd name="connsiteX109" fmla="*/ 1719107 w 4311730"/>
              <a:gd name="connsiteY109" fmla="*/ 269953 h 4301385"/>
              <a:gd name="connsiteX110" fmla="*/ 1648398 w 4311730"/>
              <a:gd name="connsiteY110" fmla="*/ 83214 h 4301385"/>
              <a:gd name="connsiteX111" fmla="*/ 1780474 w 4311730"/>
              <a:gd name="connsiteY111" fmla="*/ 38 h 4301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</a:cxnLst>
            <a:rect l="l" t="t" r="r" b="b"/>
            <a:pathLst>
              <a:path w="4311730" h="4301385">
                <a:moveTo>
                  <a:pt x="1103914" y="3347949"/>
                </a:moveTo>
                <a:cubicBezTo>
                  <a:pt x="1122251" y="3348376"/>
                  <a:pt x="1140806" y="3352405"/>
                  <a:pt x="1158579" y="3360416"/>
                </a:cubicBezTo>
                <a:lnTo>
                  <a:pt x="2647422" y="4031432"/>
                </a:lnTo>
                <a:cubicBezTo>
                  <a:pt x="2718515" y="4063473"/>
                  <a:pt x="2750172" y="4147080"/>
                  <a:pt x="2718131" y="4218172"/>
                </a:cubicBezTo>
                <a:cubicBezTo>
                  <a:pt x="2686090" y="4289264"/>
                  <a:pt x="2602483" y="4320922"/>
                  <a:pt x="2531391" y="4288881"/>
                </a:cubicBezTo>
                <a:lnTo>
                  <a:pt x="1042548" y="3617864"/>
                </a:lnTo>
                <a:cubicBezTo>
                  <a:pt x="971455" y="3585823"/>
                  <a:pt x="939798" y="3502217"/>
                  <a:pt x="971839" y="3431125"/>
                </a:cubicBezTo>
                <a:cubicBezTo>
                  <a:pt x="995870" y="3377805"/>
                  <a:pt x="1048906" y="3346668"/>
                  <a:pt x="1103914" y="3347949"/>
                </a:cubicBezTo>
                <a:close/>
                <a:moveTo>
                  <a:pt x="851821" y="2848575"/>
                </a:moveTo>
                <a:cubicBezTo>
                  <a:pt x="868153" y="2848955"/>
                  <a:pt x="884679" y="2852544"/>
                  <a:pt x="900509" y="2859678"/>
                </a:cubicBezTo>
                <a:lnTo>
                  <a:pt x="3275747" y="3930189"/>
                </a:lnTo>
                <a:cubicBezTo>
                  <a:pt x="3339067" y="3958727"/>
                  <a:pt x="3367263" y="4033194"/>
                  <a:pt x="3338725" y="4096514"/>
                </a:cubicBezTo>
                <a:cubicBezTo>
                  <a:pt x="3310187" y="4159834"/>
                  <a:pt x="3235721" y="4188030"/>
                  <a:pt x="3172401" y="4159492"/>
                </a:cubicBezTo>
                <a:lnTo>
                  <a:pt x="797163" y="3088981"/>
                </a:lnTo>
                <a:cubicBezTo>
                  <a:pt x="733843" y="3060443"/>
                  <a:pt x="705647" y="2985977"/>
                  <a:pt x="734185" y="2922657"/>
                </a:cubicBezTo>
                <a:cubicBezTo>
                  <a:pt x="755589" y="2875167"/>
                  <a:pt x="802827" y="2847434"/>
                  <a:pt x="851821" y="2848575"/>
                </a:cubicBezTo>
                <a:close/>
                <a:moveTo>
                  <a:pt x="339746" y="2354122"/>
                </a:moveTo>
                <a:lnTo>
                  <a:pt x="339746" y="2354123"/>
                </a:lnTo>
                <a:lnTo>
                  <a:pt x="339746" y="2354123"/>
                </a:lnTo>
                <a:close/>
                <a:moveTo>
                  <a:pt x="458269" y="2279482"/>
                </a:moveTo>
                <a:cubicBezTo>
                  <a:pt x="474723" y="2279866"/>
                  <a:pt x="491375" y="2283481"/>
                  <a:pt x="507324" y="2290670"/>
                </a:cubicBezTo>
                <a:lnTo>
                  <a:pt x="3635217" y="3700399"/>
                </a:lnTo>
                <a:cubicBezTo>
                  <a:pt x="3699014" y="3729153"/>
                  <a:pt x="3727423" y="3804180"/>
                  <a:pt x="3698670" y="3867978"/>
                </a:cubicBezTo>
                <a:lnTo>
                  <a:pt x="3698669" y="3867977"/>
                </a:lnTo>
                <a:cubicBezTo>
                  <a:pt x="3669916" y="3931775"/>
                  <a:pt x="3594888" y="3960184"/>
                  <a:pt x="3531091" y="3931431"/>
                </a:cubicBezTo>
                <a:lnTo>
                  <a:pt x="403200" y="2521700"/>
                </a:lnTo>
                <a:cubicBezTo>
                  <a:pt x="355351" y="2500135"/>
                  <a:pt x="327409" y="2452541"/>
                  <a:pt x="328559" y="2403177"/>
                </a:cubicBezTo>
                <a:lnTo>
                  <a:pt x="339746" y="2354123"/>
                </a:lnTo>
                <a:lnTo>
                  <a:pt x="369089" y="2313250"/>
                </a:lnTo>
                <a:cubicBezTo>
                  <a:pt x="393237" y="2290879"/>
                  <a:pt x="425360" y="2278716"/>
                  <a:pt x="458269" y="2279482"/>
                </a:cubicBezTo>
                <a:close/>
                <a:moveTo>
                  <a:pt x="647889" y="2107223"/>
                </a:moveTo>
                <a:lnTo>
                  <a:pt x="647889" y="2107224"/>
                </a:lnTo>
                <a:lnTo>
                  <a:pt x="647889" y="2107224"/>
                </a:lnTo>
                <a:close/>
                <a:moveTo>
                  <a:pt x="766412" y="2032583"/>
                </a:moveTo>
                <a:cubicBezTo>
                  <a:pt x="782866" y="2032967"/>
                  <a:pt x="799518" y="2036582"/>
                  <a:pt x="815467" y="2043771"/>
                </a:cubicBezTo>
                <a:lnTo>
                  <a:pt x="3943360" y="3453500"/>
                </a:lnTo>
                <a:cubicBezTo>
                  <a:pt x="4007157" y="3482254"/>
                  <a:pt x="4035566" y="3557281"/>
                  <a:pt x="4006813" y="3621079"/>
                </a:cubicBezTo>
                <a:lnTo>
                  <a:pt x="4006812" y="3621078"/>
                </a:lnTo>
                <a:cubicBezTo>
                  <a:pt x="3978059" y="3684876"/>
                  <a:pt x="3903031" y="3713285"/>
                  <a:pt x="3839234" y="3684532"/>
                </a:cubicBezTo>
                <a:lnTo>
                  <a:pt x="711343" y="2274801"/>
                </a:lnTo>
                <a:cubicBezTo>
                  <a:pt x="663495" y="2253236"/>
                  <a:pt x="635552" y="2205642"/>
                  <a:pt x="636702" y="2156278"/>
                </a:cubicBezTo>
                <a:lnTo>
                  <a:pt x="647889" y="2107224"/>
                </a:lnTo>
                <a:lnTo>
                  <a:pt x="647889" y="2107224"/>
                </a:lnTo>
                <a:lnTo>
                  <a:pt x="677232" y="2066351"/>
                </a:lnTo>
                <a:cubicBezTo>
                  <a:pt x="701380" y="2043980"/>
                  <a:pt x="733503" y="2031817"/>
                  <a:pt x="766412" y="2032583"/>
                </a:cubicBezTo>
                <a:close/>
                <a:moveTo>
                  <a:pt x="11648" y="1431683"/>
                </a:moveTo>
                <a:lnTo>
                  <a:pt x="11648" y="1431684"/>
                </a:lnTo>
                <a:lnTo>
                  <a:pt x="11648" y="1431684"/>
                </a:lnTo>
                <a:close/>
                <a:moveTo>
                  <a:pt x="134688" y="1354198"/>
                </a:moveTo>
                <a:cubicBezTo>
                  <a:pt x="151770" y="1354596"/>
                  <a:pt x="169056" y="1358350"/>
                  <a:pt x="185613" y="1365812"/>
                </a:cubicBezTo>
                <a:lnTo>
                  <a:pt x="3797804" y="2993814"/>
                </a:lnTo>
                <a:cubicBezTo>
                  <a:pt x="3864034" y="3023663"/>
                  <a:pt x="3893525" y="3101550"/>
                  <a:pt x="3863676" y="3167779"/>
                </a:cubicBezTo>
                <a:lnTo>
                  <a:pt x="3863675" y="3167779"/>
                </a:lnTo>
                <a:cubicBezTo>
                  <a:pt x="3833826" y="3234008"/>
                  <a:pt x="3755939" y="3263499"/>
                  <a:pt x="3689710" y="3233650"/>
                </a:cubicBezTo>
                <a:lnTo>
                  <a:pt x="77520" y="1605648"/>
                </a:lnTo>
                <a:cubicBezTo>
                  <a:pt x="27848" y="1583261"/>
                  <a:pt x="-1159" y="1533853"/>
                  <a:pt x="35" y="1482608"/>
                </a:cubicBezTo>
                <a:lnTo>
                  <a:pt x="11648" y="1431684"/>
                </a:lnTo>
                <a:lnTo>
                  <a:pt x="11648" y="1431684"/>
                </a:lnTo>
                <a:lnTo>
                  <a:pt x="42109" y="1389253"/>
                </a:lnTo>
                <a:cubicBezTo>
                  <a:pt x="67178" y="1366029"/>
                  <a:pt x="100525" y="1353403"/>
                  <a:pt x="134688" y="1354198"/>
                </a:cubicBezTo>
                <a:close/>
                <a:moveTo>
                  <a:pt x="448054" y="1234283"/>
                </a:moveTo>
                <a:lnTo>
                  <a:pt x="448054" y="1234284"/>
                </a:lnTo>
                <a:lnTo>
                  <a:pt x="448053" y="1234284"/>
                </a:lnTo>
                <a:close/>
                <a:moveTo>
                  <a:pt x="571093" y="1156798"/>
                </a:moveTo>
                <a:cubicBezTo>
                  <a:pt x="588175" y="1157196"/>
                  <a:pt x="605461" y="1160950"/>
                  <a:pt x="622018" y="1168412"/>
                </a:cubicBezTo>
                <a:lnTo>
                  <a:pt x="4234209" y="2796414"/>
                </a:lnTo>
                <a:cubicBezTo>
                  <a:pt x="4300439" y="2826263"/>
                  <a:pt x="4329930" y="2904150"/>
                  <a:pt x="4300081" y="2970379"/>
                </a:cubicBezTo>
                <a:lnTo>
                  <a:pt x="4300080" y="2970378"/>
                </a:lnTo>
                <a:cubicBezTo>
                  <a:pt x="4270231" y="3036608"/>
                  <a:pt x="4192344" y="3066099"/>
                  <a:pt x="4126115" y="3036250"/>
                </a:cubicBezTo>
                <a:lnTo>
                  <a:pt x="513925" y="1408248"/>
                </a:lnTo>
                <a:cubicBezTo>
                  <a:pt x="464253" y="1385861"/>
                  <a:pt x="435246" y="1336453"/>
                  <a:pt x="436440" y="1285208"/>
                </a:cubicBezTo>
                <a:lnTo>
                  <a:pt x="448054" y="1234284"/>
                </a:lnTo>
                <a:lnTo>
                  <a:pt x="478514" y="1191853"/>
                </a:lnTo>
                <a:cubicBezTo>
                  <a:pt x="503583" y="1168629"/>
                  <a:pt x="536930" y="1156003"/>
                  <a:pt x="571093" y="1156798"/>
                </a:cubicBezTo>
                <a:close/>
                <a:moveTo>
                  <a:pt x="742332" y="801205"/>
                </a:moveTo>
                <a:cubicBezTo>
                  <a:pt x="761542" y="801653"/>
                  <a:pt x="780980" y="805874"/>
                  <a:pt x="799599" y="814265"/>
                </a:cubicBezTo>
                <a:lnTo>
                  <a:pt x="3534484" y="2046868"/>
                </a:lnTo>
                <a:cubicBezTo>
                  <a:pt x="3608961" y="2080434"/>
                  <a:pt x="3642126" y="2168022"/>
                  <a:pt x="3608560" y="2242499"/>
                </a:cubicBezTo>
                <a:cubicBezTo>
                  <a:pt x="3574993" y="2316977"/>
                  <a:pt x="3487405" y="2350142"/>
                  <a:pt x="3412928" y="2316575"/>
                </a:cubicBezTo>
                <a:lnTo>
                  <a:pt x="678044" y="1083972"/>
                </a:lnTo>
                <a:cubicBezTo>
                  <a:pt x="603566" y="1050406"/>
                  <a:pt x="570402" y="962818"/>
                  <a:pt x="603968" y="888341"/>
                </a:cubicBezTo>
                <a:cubicBezTo>
                  <a:pt x="629143" y="832483"/>
                  <a:pt x="684705" y="799864"/>
                  <a:pt x="742332" y="801205"/>
                </a:cubicBezTo>
                <a:close/>
                <a:moveTo>
                  <a:pt x="670421" y="483176"/>
                </a:moveTo>
                <a:lnTo>
                  <a:pt x="670421" y="483176"/>
                </a:lnTo>
                <a:lnTo>
                  <a:pt x="670421" y="483176"/>
                </a:lnTo>
                <a:close/>
                <a:moveTo>
                  <a:pt x="815074" y="392081"/>
                </a:moveTo>
                <a:cubicBezTo>
                  <a:pt x="835156" y="392548"/>
                  <a:pt x="855478" y="396961"/>
                  <a:pt x="874944" y="405734"/>
                </a:cubicBezTo>
                <a:lnTo>
                  <a:pt x="3790657" y="1719835"/>
                </a:lnTo>
                <a:cubicBezTo>
                  <a:pt x="3868519" y="1754927"/>
                  <a:pt x="3903191" y="1846496"/>
                  <a:pt x="3868099" y="1924358"/>
                </a:cubicBezTo>
                <a:lnTo>
                  <a:pt x="3868098" y="1924358"/>
                </a:lnTo>
                <a:cubicBezTo>
                  <a:pt x="3833006" y="2002220"/>
                  <a:pt x="3741437" y="2036892"/>
                  <a:pt x="3663575" y="2001800"/>
                </a:cubicBezTo>
                <a:lnTo>
                  <a:pt x="747864" y="687699"/>
                </a:lnTo>
                <a:cubicBezTo>
                  <a:pt x="689467" y="661380"/>
                  <a:pt x="655365" y="603292"/>
                  <a:pt x="656768" y="543046"/>
                </a:cubicBezTo>
                <a:lnTo>
                  <a:pt x="670421" y="483176"/>
                </a:lnTo>
                <a:lnTo>
                  <a:pt x="706233" y="433293"/>
                </a:lnTo>
                <a:cubicBezTo>
                  <a:pt x="735705" y="405990"/>
                  <a:pt x="774909" y="391145"/>
                  <a:pt x="815074" y="392081"/>
                </a:cubicBezTo>
                <a:close/>
                <a:moveTo>
                  <a:pt x="1388748" y="236482"/>
                </a:moveTo>
                <a:cubicBezTo>
                  <a:pt x="1407084" y="236909"/>
                  <a:pt x="1425639" y="240938"/>
                  <a:pt x="1443412" y="248948"/>
                </a:cubicBezTo>
                <a:lnTo>
                  <a:pt x="3406288" y="1133609"/>
                </a:lnTo>
                <a:cubicBezTo>
                  <a:pt x="3477381" y="1165650"/>
                  <a:pt x="3509038" y="1249257"/>
                  <a:pt x="3476997" y="1320349"/>
                </a:cubicBezTo>
                <a:cubicBezTo>
                  <a:pt x="3444956" y="1391441"/>
                  <a:pt x="3361349" y="1423099"/>
                  <a:pt x="3290257" y="1391058"/>
                </a:cubicBezTo>
                <a:lnTo>
                  <a:pt x="1327381" y="506397"/>
                </a:lnTo>
                <a:cubicBezTo>
                  <a:pt x="1256289" y="474356"/>
                  <a:pt x="1224631" y="390749"/>
                  <a:pt x="1256672" y="319657"/>
                </a:cubicBezTo>
                <a:cubicBezTo>
                  <a:pt x="1280703" y="266338"/>
                  <a:pt x="1333740" y="235201"/>
                  <a:pt x="1388748" y="236482"/>
                </a:cubicBezTo>
                <a:close/>
                <a:moveTo>
                  <a:pt x="1780474" y="38"/>
                </a:moveTo>
                <a:cubicBezTo>
                  <a:pt x="1798810" y="465"/>
                  <a:pt x="1817365" y="4495"/>
                  <a:pt x="1835138" y="12505"/>
                </a:cubicBezTo>
                <a:lnTo>
                  <a:pt x="3323982" y="683521"/>
                </a:lnTo>
                <a:cubicBezTo>
                  <a:pt x="3395074" y="715562"/>
                  <a:pt x="3426731" y="799169"/>
                  <a:pt x="3394690" y="870261"/>
                </a:cubicBezTo>
                <a:cubicBezTo>
                  <a:pt x="3362649" y="941353"/>
                  <a:pt x="3279043" y="973011"/>
                  <a:pt x="3207950" y="940970"/>
                </a:cubicBezTo>
                <a:lnTo>
                  <a:pt x="1719107" y="269953"/>
                </a:lnTo>
                <a:cubicBezTo>
                  <a:pt x="1648015" y="237912"/>
                  <a:pt x="1616357" y="154306"/>
                  <a:pt x="1648398" y="83214"/>
                </a:cubicBezTo>
                <a:cubicBezTo>
                  <a:pt x="1672429" y="29894"/>
                  <a:pt x="1725465" y="-1243"/>
                  <a:pt x="1780474" y="38"/>
                </a:cubicBez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/>
            </a:bgClr>
          </a:patt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38763404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ank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7999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7512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ening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3715657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4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5090160" y="2709817"/>
            <a:ext cx="2011680" cy="2011680"/>
          </a:xfrm>
          <a:prstGeom prst="ellipse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>
              <a:defRPr sz="11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03198601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ening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1349374" y="1621945"/>
            <a:ext cx="2880000" cy="2880000"/>
          </a:xfrm>
          <a:prstGeom prst="ellipse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</p:spTree>
    <p:extLst>
      <p:ext uri="{BB962C8B-B14F-4D97-AF65-F5344CB8AC3E}">
        <p14:creationId xmlns:p14="http://schemas.microsoft.com/office/powerpoint/2010/main" val="161237072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reative Ope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5"/>
          <p:cNvSpPr>
            <a:spLocks noGrp="1"/>
          </p:cNvSpPr>
          <p:nvPr>
            <p:ph type="pic" sz="quarter" idx="10"/>
          </p:nvPr>
        </p:nvSpPr>
        <p:spPr>
          <a:xfrm>
            <a:off x="1331922" y="1203794"/>
            <a:ext cx="4311730" cy="4301385"/>
          </a:xfrm>
          <a:custGeom>
            <a:avLst/>
            <a:gdLst>
              <a:gd name="connsiteX0" fmla="*/ 1103914 w 4311730"/>
              <a:gd name="connsiteY0" fmla="*/ 3347949 h 4301385"/>
              <a:gd name="connsiteX1" fmla="*/ 1158579 w 4311730"/>
              <a:gd name="connsiteY1" fmla="*/ 3360416 h 4301385"/>
              <a:gd name="connsiteX2" fmla="*/ 2647422 w 4311730"/>
              <a:gd name="connsiteY2" fmla="*/ 4031432 h 4301385"/>
              <a:gd name="connsiteX3" fmla="*/ 2718131 w 4311730"/>
              <a:gd name="connsiteY3" fmla="*/ 4218172 h 4301385"/>
              <a:gd name="connsiteX4" fmla="*/ 2531391 w 4311730"/>
              <a:gd name="connsiteY4" fmla="*/ 4288881 h 4301385"/>
              <a:gd name="connsiteX5" fmla="*/ 1042548 w 4311730"/>
              <a:gd name="connsiteY5" fmla="*/ 3617864 h 4301385"/>
              <a:gd name="connsiteX6" fmla="*/ 971839 w 4311730"/>
              <a:gd name="connsiteY6" fmla="*/ 3431125 h 4301385"/>
              <a:gd name="connsiteX7" fmla="*/ 1103914 w 4311730"/>
              <a:gd name="connsiteY7" fmla="*/ 3347949 h 4301385"/>
              <a:gd name="connsiteX8" fmla="*/ 851821 w 4311730"/>
              <a:gd name="connsiteY8" fmla="*/ 2848575 h 4301385"/>
              <a:gd name="connsiteX9" fmla="*/ 900509 w 4311730"/>
              <a:gd name="connsiteY9" fmla="*/ 2859678 h 4301385"/>
              <a:gd name="connsiteX10" fmla="*/ 3275747 w 4311730"/>
              <a:gd name="connsiteY10" fmla="*/ 3930189 h 4301385"/>
              <a:gd name="connsiteX11" fmla="*/ 3338725 w 4311730"/>
              <a:gd name="connsiteY11" fmla="*/ 4096514 h 4301385"/>
              <a:gd name="connsiteX12" fmla="*/ 3172401 w 4311730"/>
              <a:gd name="connsiteY12" fmla="*/ 4159492 h 4301385"/>
              <a:gd name="connsiteX13" fmla="*/ 797163 w 4311730"/>
              <a:gd name="connsiteY13" fmla="*/ 3088981 h 4301385"/>
              <a:gd name="connsiteX14" fmla="*/ 734185 w 4311730"/>
              <a:gd name="connsiteY14" fmla="*/ 2922657 h 4301385"/>
              <a:gd name="connsiteX15" fmla="*/ 851821 w 4311730"/>
              <a:gd name="connsiteY15" fmla="*/ 2848575 h 4301385"/>
              <a:gd name="connsiteX16" fmla="*/ 339746 w 4311730"/>
              <a:gd name="connsiteY16" fmla="*/ 2354122 h 4301385"/>
              <a:gd name="connsiteX17" fmla="*/ 339746 w 4311730"/>
              <a:gd name="connsiteY17" fmla="*/ 2354123 h 4301385"/>
              <a:gd name="connsiteX18" fmla="*/ 339746 w 4311730"/>
              <a:gd name="connsiteY18" fmla="*/ 2354123 h 4301385"/>
              <a:gd name="connsiteX19" fmla="*/ 458269 w 4311730"/>
              <a:gd name="connsiteY19" fmla="*/ 2279482 h 4301385"/>
              <a:gd name="connsiteX20" fmla="*/ 507324 w 4311730"/>
              <a:gd name="connsiteY20" fmla="*/ 2290670 h 4301385"/>
              <a:gd name="connsiteX21" fmla="*/ 3635217 w 4311730"/>
              <a:gd name="connsiteY21" fmla="*/ 3700399 h 4301385"/>
              <a:gd name="connsiteX22" fmla="*/ 3698670 w 4311730"/>
              <a:gd name="connsiteY22" fmla="*/ 3867978 h 4301385"/>
              <a:gd name="connsiteX23" fmla="*/ 3698669 w 4311730"/>
              <a:gd name="connsiteY23" fmla="*/ 3867977 h 4301385"/>
              <a:gd name="connsiteX24" fmla="*/ 3531091 w 4311730"/>
              <a:gd name="connsiteY24" fmla="*/ 3931431 h 4301385"/>
              <a:gd name="connsiteX25" fmla="*/ 403200 w 4311730"/>
              <a:gd name="connsiteY25" fmla="*/ 2521700 h 4301385"/>
              <a:gd name="connsiteX26" fmla="*/ 328559 w 4311730"/>
              <a:gd name="connsiteY26" fmla="*/ 2403177 h 4301385"/>
              <a:gd name="connsiteX27" fmla="*/ 339746 w 4311730"/>
              <a:gd name="connsiteY27" fmla="*/ 2354123 h 4301385"/>
              <a:gd name="connsiteX28" fmla="*/ 369089 w 4311730"/>
              <a:gd name="connsiteY28" fmla="*/ 2313250 h 4301385"/>
              <a:gd name="connsiteX29" fmla="*/ 458269 w 4311730"/>
              <a:gd name="connsiteY29" fmla="*/ 2279482 h 4301385"/>
              <a:gd name="connsiteX30" fmla="*/ 647889 w 4311730"/>
              <a:gd name="connsiteY30" fmla="*/ 2107223 h 4301385"/>
              <a:gd name="connsiteX31" fmla="*/ 647889 w 4311730"/>
              <a:gd name="connsiteY31" fmla="*/ 2107224 h 4301385"/>
              <a:gd name="connsiteX32" fmla="*/ 647889 w 4311730"/>
              <a:gd name="connsiteY32" fmla="*/ 2107224 h 4301385"/>
              <a:gd name="connsiteX33" fmla="*/ 766412 w 4311730"/>
              <a:gd name="connsiteY33" fmla="*/ 2032583 h 4301385"/>
              <a:gd name="connsiteX34" fmla="*/ 815467 w 4311730"/>
              <a:gd name="connsiteY34" fmla="*/ 2043771 h 4301385"/>
              <a:gd name="connsiteX35" fmla="*/ 3943360 w 4311730"/>
              <a:gd name="connsiteY35" fmla="*/ 3453500 h 4301385"/>
              <a:gd name="connsiteX36" fmla="*/ 4006813 w 4311730"/>
              <a:gd name="connsiteY36" fmla="*/ 3621079 h 4301385"/>
              <a:gd name="connsiteX37" fmla="*/ 4006812 w 4311730"/>
              <a:gd name="connsiteY37" fmla="*/ 3621078 h 4301385"/>
              <a:gd name="connsiteX38" fmla="*/ 3839234 w 4311730"/>
              <a:gd name="connsiteY38" fmla="*/ 3684532 h 4301385"/>
              <a:gd name="connsiteX39" fmla="*/ 711343 w 4311730"/>
              <a:gd name="connsiteY39" fmla="*/ 2274801 h 4301385"/>
              <a:gd name="connsiteX40" fmla="*/ 636702 w 4311730"/>
              <a:gd name="connsiteY40" fmla="*/ 2156278 h 4301385"/>
              <a:gd name="connsiteX41" fmla="*/ 647889 w 4311730"/>
              <a:gd name="connsiteY41" fmla="*/ 2107224 h 4301385"/>
              <a:gd name="connsiteX42" fmla="*/ 647889 w 4311730"/>
              <a:gd name="connsiteY42" fmla="*/ 2107224 h 4301385"/>
              <a:gd name="connsiteX43" fmla="*/ 677232 w 4311730"/>
              <a:gd name="connsiteY43" fmla="*/ 2066351 h 4301385"/>
              <a:gd name="connsiteX44" fmla="*/ 766412 w 4311730"/>
              <a:gd name="connsiteY44" fmla="*/ 2032583 h 4301385"/>
              <a:gd name="connsiteX45" fmla="*/ 11648 w 4311730"/>
              <a:gd name="connsiteY45" fmla="*/ 1431683 h 4301385"/>
              <a:gd name="connsiteX46" fmla="*/ 11648 w 4311730"/>
              <a:gd name="connsiteY46" fmla="*/ 1431684 h 4301385"/>
              <a:gd name="connsiteX47" fmla="*/ 11648 w 4311730"/>
              <a:gd name="connsiteY47" fmla="*/ 1431684 h 4301385"/>
              <a:gd name="connsiteX48" fmla="*/ 134688 w 4311730"/>
              <a:gd name="connsiteY48" fmla="*/ 1354198 h 4301385"/>
              <a:gd name="connsiteX49" fmla="*/ 185613 w 4311730"/>
              <a:gd name="connsiteY49" fmla="*/ 1365812 h 4301385"/>
              <a:gd name="connsiteX50" fmla="*/ 3797804 w 4311730"/>
              <a:gd name="connsiteY50" fmla="*/ 2993814 h 4301385"/>
              <a:gd name="connsiteX51" fmla="*/ 3863676 w 4311730"/>
              <a:gd name="connsiteY51" fmla="*/ 3167779 h 4301385"/>
              <a:gd name="connsiteX52" fmla="*/ 3863675 w 4311730"/>
              <a:gd name="connsiteY52" fmla="*/ 3167779 h 4301385"/>
              <a:gd name="connsiteX53" fmla="*/ 3689710 w 4311730"/>
              <a:gd name="connsiteY53" fmla="*/ 3233650 h 4301385"/>
              <a:gd name="connsiteX54" fmla="*/ 77520 w 4311730"/>
              <a:gd name="connsiteY54" fmla="*/ 1605648 h 4301385"/>
              <a:gd name="connsiteX55" fmla="*/ 35 w 4311730"/>
              <a:gd name="connsiteY55" fmla="*/ 1482608 h 4301385"/>
              <a:gd name="connsiteX56" fmla="*/ 11648 w 4311730"/>
              <a:gd name="connsiteY56" fmla="*/ 1431684 h 4301385"/>
              <a:gd name="connsiteX57" fmla="*/ 11648 w 4311730"/>
              <a:gd name="connsiteY57" fmla="*/ 1431684 h 4301385"/>
              <a:gd name="connsiteX58" fmla="*/ 42109 w 4311730"/>
              <a:gd name="connsiteY58" fmla="*/ 1389253 h 4301385"/>
              <a:gd name="connsiteX59" fmla="*/ 134688 w 4311730"/>
              <a:gd name="connsiteY59" fmla="*/ 1354198 h 4301385"/>
              <a:gd name="connsiteX60" fmla="*/ 448054 w 4311730"/>
              <a:gd name="connsiteY60" fmla="*/ 1234283 h 4301385"/>
              <a:gd name="connsiteX61" fmla="*/ 448054 w 4311730"/>
              <a:gd name="connsiteY61" fmla="*/ 1234284 h 4301385"/>
              <a:gd name="connsiteX62" fmla="*/ 448053 w 4311730"/>
              <a:gd name="connsiteY62" fmla="*/ 1234284 h 4301385"/>
              <a:gd name="connsiteX63" fmla="*/ 571093 w 4311730"/>
              <a:gd name="connsiteY63" fmla="*/ 1156798 h 4301385"/>
              <a:gd name="connsiteX64" fmla="*/ 622018 w 4311730"/>
              <a:gd name="connsiteY64" fmla="*/ 1168412 h 4301385"/>
              <a:gd name="connsiteX65" fmla="*/ 4234209 w 4311730"/>
              <a:gd name="connsiteY65" fmla="*/ 2796414 h 4301385"/>
              <a:gd name="connsiteX66" fmla="*/ 4300081 w 4311730"/>
              <a:gd name="connsiteY66" fmla="*/ 2970379 h 4301385"/>
              <a:gd name="connsiteX67" fmla="*/ 4300080 w 4311730"/>
              <a:gd name="connsiteY67" fmla="*/ 2970378 h 4301385"/>
              <a:gd name="connsiteX68" fmla="*/ 4126115 w 4311730"/>
              <a:gd name="connsiteY68" fmla="*/ 3036250 h 4301385"/>
              <a:gd name="connsiteX69" fmla="*/ 513925 w 4311730"/>
              <a:gd name="connsiteY69" fmla="*/ 1408248 h 4301385"/>
              <a:gd name="connsiteX70" fmla="*/ 436440 w 4311730"/>
              <a:gd name="connsiteY70" fmla="*/ 1285208 h 4301385"/>
              <a:gd name="connsiteX71" fmla="*/ 448054 w 4311730"/>
              <a:gd name="connsiteY71" fmla="*/ 1234284 h 4301385"/>
              <a:gd name="connsiteX72" fmla="*/ 478514 w 4311730"/>
              <a:gd name="connsiteY72" fmla="*/ 1191853 h 4301385"/>
              <a:gd name="connsiteX73" fmla="*/ 571093 w 4311730"/>
              <a:gd name="connsiteY73" fmla="*/ 1156798 h 4301385"/>
              <a:gd name="connsiteX74" fmla="*/ 742332 w 4311730"/>
              <a:gd name="connsiteY74" fmla="*/ 801205 h 4301385"/>
              <a:gd name="connsiteX75" fmla="*/ 799599 w 4311730"/>
              <a:gd name="connsiteY75" fmla="*/ 814265 h 4301385"/>
              <a:gd name="connsiteX76" fmla="*/ 3534484 w 4311730"/>
              <a:gd name="connsiteY76" fmla="*/ 2046868 h 4301385"/>
              <a:gd name="connsiteX77" fmla="*/ 3608560 w 4311730"/>
              <a:gd name="connsiteY77" fmla="*/ 2242499 h 4301385"/>
              <a:gd name="connsiteX78" fmla="*/ 3412928 w 4311730"/>
              <a:gd name="connsiteY78" fmla="*/ 2316575 h 4301385"/>
              <a:gd name="connsiteX79" fmla="*/ 678044 w 4311730"/>
              <a:gd name="connsiteY79" fmla="*/ 1083972 h 4301385"/>
              <a:gd name="connsiteX80" fmla="*/ 603968 w 4311730"/>
              <a:gd name="connsiteY80" fmla="*/ 888341 h 4301385"/>
              <a:gd name="connsiteX81" fmla="*/ 742332 w 4311730"/>
              <a:gd name="connsiteY81" fmla="*/ 801205 h 4301385"/>
              <a:gd name="connsiteX82" fmla="*/ 670421 w 4311730"/>
              <a:gd name="connsiteY82" fmla="*/ 483176 h 4301385"/>
              <a:gd name="connsiteX83" fmla="*/ 670421 w 4311730"/>
              <a:gd name="connsiteY83" fmla="*/ 483176 h 4301385"/>
              <a:gd name="connsiteX84" fmla="*/ 670421 w 4311730"/>
              <a:gd name="connsiteY84" fmla="*/ 483176 h 4301385"/>
              <a:gd name="connsiteX85" fmla="*/ 815074 w 4311730"/>
              <a:gd name="connsiteY85" fmla="*/ 392081 h 4301385"/>
              <a:gd name="connsiteX86" fmla="*/ 874944 w 4311730"/>
              <a:gd name="connsiteY86" fmla="*/ 405734 h 4301385"/>
              <a:gd name="connsiteX87" fmla="*/ 3790657 w 4311730"/>
              <a:gd name="connsiteY87" fmla="*/ 1719835 h 4301385"/>
              <a:gd name="connsiteX88" fmla="*/ 3868099 w 4311730"/>
              <a:gd name="connsiteY88" fmla="*/ 1924358 h 4301385"/>
              <a:gd name="connsiteX89" fmla="*/ 3868098 w 4311730"/>
              <a:gd name="connsiteY89" fmla="*/ 1924358 h 4301385"/>
              <a:gd name="connsiteX90" fmla="*/ 3663575 w 4311730"/>
              <a:gd name="connsiteY90" fmla="*/ 2001800 h 4301385"/>
              <a:gd name="connsiteX91" fmla="*/ 747864 w 4311730"/>
              <a:gd name="connsiteY91" fmla="*/ 687699 h 4301385"/>
              <a:gd name="connsiteX92" fmla="*/ 656768 w 4311730"/>
              <a:gd name="connsiteY92" fmla="*/ 543046 h 4301385"/>
              <a:gd name="connsiteX93" fmla="*/ 670421 w 4311730"/>
              <a:gd name="connsiteY93" fmla="*/ 483176 h 4301385"/>
              <a:gd name="connsiteX94" fmla="*/ 706233 w 4311730"/>
              <a:gd name="connsiteY94" fmla="*/ 433293 h 4301385"/>
              <a:gd name="connsiteX95" fmla="*/ 815074 w 4311730"/>
              <a:gd name="connsiteY95" fmla="*/ 392081 h 4301385"/>
              <a:gd name="connsiteX96" fmla="*/ 1388748 w 4311730"/>
              <a:gd name="connsiteY96" fmla="*/ 236482 h 4301385"/>
              <a:gd name="connsiteX97" fmla="*/ 1443412 w 4311730"/>
              <a:gd name="connsiteY97" fmla="*/ 248948 h 4301385"/>
              <a:gd name="connsiteX98" fmla="*/ 3406288 w 4311730"/>
              <a:gd name="connsiteY98" fmla="*/ 1133609 h 4301385"/>
              <a:gd name="connsiteX99" fmla="*/ 3476997 w 4311730"/>
              <a:gd name="connsiteY99" fmla="*/ 1320349 h 4301385"/>
              <a:gd name="connsiteX100" fmla="*/ 3290257 w 4311730"/>
              <a:gd name="connsiteY100" fmla="*/ 1391058 h 4301385"/>
              <a:gd name="connsiteX101" fmla="*/ 1327381 w 4311730"/>
              <a:gd name="connsiteY101" fmla="*/ 506397 h 4301385"/>
              <a:gd name="connsiteX102" fmla="*/ 1256672 w 4311730"/>
              <a:gd name="connsiteY102" fmla="*/ 319657 h 4301385"/>
              <a:gd name="connsiteX103" fmla="*/ 1388748 w 4311730"/>
              <a:gd name="connsiteY103" fmla="*/ 236482 h 4301385"/>
              <a:gd name="connsiteX104" fmla="*/ 1780474 w 4311730"/>
              <a:gd name="connsiteY104" fmla="*/ 38 h 4301385"/>
              <a:gd name="connsiteX105" fmla="*/ 1835138 w 4311730"/>
              <a:gd name="connsiteY105" fmla="*/ 12505 h 4301385"/>
              <a:gd name="connsiteX106" fmla="*/ 3323982 w 4311730"/>
              <a:gd name="connsiteY106" fmla="*/ 683521 h 4301385"/>
              <a:gd name="connsiteX107" fmla="*/ 3394690 w 4311730"/>
              <a:gd name="connsiteY107" fmla="*/ 870261 h 4301385"/>
              <a:gd name="connsiteX108" fmla="*/ 3207950 w 4311730"/>
              <a:gd name="connsiteY108" fmla="*/ 940970 h 4301385"/>
              <a:gd name="connsiteX109" fmla="*/ 1719107 w 4311730"/>
              <a:gd name="connsiteY109" fmla="*/ 269953 h 4301385"/>
              <a:gd name="connsiteX110" fmla="*/ 1648398 w 4311730"/>
              <a:gd name="connsiteY110" fmla="*/ 83214 h 4301385"/>
              <a:gd name="connsiteX111" fmla="*/ 1780474 w 4311730"/>
              <a:gd name="connsiteY111" fmla="*/ 38 h 4301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</a:cxnLst>
            <a:rect l="l" t="t" r="r" b="b"/>
            <a:pathLst>
              <a:path w="4311730" h="4301385">
                <a:moveTo>
                  <a:pt x="1103914" y="3347949"/>
                </a:moveTo>
                <a:cubicBezTo>
                  <a:pt x="1122251" y="3348376"/>
                  <a:pt x="1140806" y="3352405"/>
                  <a:pt x="1158579" y="3360416"/>
                </a:cubicBezTo>
                <a:lnTo>
                  <a:pt x="2647422" y="4031432"/>
                </a:lnTo>
                <a:cubicBezTo>
                  <a:pt x="2718515" y="4063473"/>
                  <a:pt x="2750172" y="4147080"/>
                  <a:pt x="2718131" y="4218172"/>
                </a:cubicBezTo>
                <a:cubicBezTo>
                  <a:pt x="2686090" y="4289264"/>
                  <a:pt x="2602483" y="4320922"/>
                  <a:pt x="2531391" y="4288881"/>
                </a:cubicBezTo>
                <a:lnTo>
                  <a:pt x="1042548" y="3617864"/>
                </a:lnTo>
                <a:cubicBezTo>
                  <a:pt x="971455" y="3585823"/>
                  <a:pt x="939798" y="3502217"/>
                  <a:pt x="971839" y="3431125"/>
                </a:cubicBezTo>
                <a:cubicBezTo>
                  <a:pt x="995870" y="3377805"/>
                  <a:pt x="1048906" y="3346668"/>
                  <a:pt x="1103914" y="3347949"/>
                </a:cubicBezTo>
                <a:close/>
                <a:moveTo>
                  <a:pt x="851821" y="2848575"/>
                </a:moveTo>
                <a:cubicBezTo>
                  <a:pt x="868153" y="2848955"/>
                  <a:pt x="884679" y="2852544"/>
                  <a:pt x="900509" y="2859678"/>
                </a:cubicBezTo>
                <a:lnTo>
                  <a:pt x="3275747" y="3930189"/>
                </a:lnTo>
                <a:cubicBezTo>
                  <a:pt x="3339067" y="3958727"/>
                  <a:pt x="3367263" y="4033194"/>
                  <a:pt x="3338725" y="4096514"/>
                </a:cubicBezTo>
                <a:cubicBezTo>
                  <a:pt x="3310187" y="4159834"/>
                  <a:pt x="3235721" y="4188030"/>
                  <a:pt x="3172401" y="4159492"/>
                </a:cubicBezTo>
                <a:lnTo>
                  <a:pt x="797163" y="3088981"/>
                </a:lnTo>
                <a:cubicBezTo>
                  <a:pt x="733843" y="3060443"/>
                  <a:pt x="705647" y="2985977"/>
                  <a:pt x="734185" y="2922657"/>
                </a:cubicBezTo>
                <a:cubicBezTo>
                  <a:pt x="755589" y="2875167"/>
                  <a:pt x="802827" y="2847434"/>
                  <a:pt x="851821" y="2848575"/>
                </a:cubicBezTo>
                <a:close/>
                <a:moveTo>
                  <a:pt x="339746" y="2354122"/>
                </a:moveTo>
                <a:lnTo>
                  <a:pt x="339746" y="2354123"/>
                </a:lnTo>
                <a:lnTo>
                  <a:pt x="339746" y="2354123"/>
                </a:lnTo>
                <a:close/>
                <a:moveTo>
                  <a:pt x="458269" y="2279482"/>
                </a:moveTo>
                <a:cubicBezTo>
                  <a:pt x="474723" y="2279866"/>
                  <a:pt x="491375" y="2283481"/>
                  <a:pt x="507324" y="2290670"/>
                </a:cubicBezTo>
                <a:lnTo>
                  <a:pt x="3635217" y="3700399"/>
                </a:lnTo>
                <a:cubicBezTo>
                  <a:pt x="3699014" y="3729153"/>
                  <a:pt x="3727423" y="3804180"/>
                  <a:pt x="3698670" y="3867978"/>
                </a:cubicBezTo>
                <a:lnTo>
                  <a:pt x="3698669" y="3867977"/>
                </a:lnTo>
                <a:cubicBezTo>
                  <a:pt x="3669916" y="3931775"/>
                  <a:pt x="3594888" y="3960184"/>
                  <a:pt x="3531091" y="3931431"/>
                </a:cubicBezTo>
                <a:lnTo>
                  <a:pt x="403200" y="2521700"/>
                </a:lnTo>
                <a:cubicBezTo>
                  <a:pt x="355351" y="2500135"/>
                  <a:pt x="327409" y="2452541"/>
                  <a:pt x="328559" y="2403177"/>
                </a:cubicBezTo>
                <a:lnTo>
                  <a:pt x="339746" y="2354123"/>
                </a:lnTo>
                <a:lnTo>
                  <a:pt x="369089" y="2313250"/>
                </a:lnTo>
                <a:cubicBezTo>
                  <a:pt x="393237" y="2290879"/>
                  <a:pt x="425360" y="2278716"/>
                  <a:pt x="458269" y="2279482"/>
                </a:cubicBezTo>
                <a:close/>
                <a:moveTo>
                  <a:pt x="647889" y="2107223"/>
                </a:moveTo>
                <a:lnTo>
                  <a:pt x="647889" y="2107224"/>
                </a:lnTo>
                <a:lnTo>
                  <a:pt x="647889" y="2107224"/>
                </a:lnTo>
                <a:close/>
                <a:moveTo>
                  <a:pt x="766412" y="2032583"/>
                </a:moveTo>
                <a:cubicBezTo>
                  <a:pt x="782866" y="2032967"/>
                  <a:pt x="799518" y="2036582"/>
                  <a:pt x="815467" y="2043771"/>
                </a:cubicBezTo>
                <a:lnTo>
                  <a:pt x="3943360" y="3453500"/>
                </a:lnTo>
                <a:cubicBezTo>
                  <a:pt x="4007157" y="3482254"/>
                  <a:pt x="4035566" y="3557281"/>
                  <a:pt x="4006813" y="3621079"/>
                </a:cubicBezTo>
                <a:lnTo>
                  <a:pt x="4006812" y="3621078"/>
                </a:lnTo>
                <a:cubicBezTo>
                  <a:pt x="3978059" y="3684876"/>
                  <a:pt x="3903031" y="3713285"/>
                  <a:pt x="3839234" y="3684532"/>
                </a:cubicBezTo>
                <a:lnTo>
                  <a:pt x="711343" y="2274801"/>
                </a:lnTo>
                <a:cubicBezTo>
                  <a:pt x="663495" y="2253236"/>
                  <a:pt x="635552" y="2205642"/>
                  <a:pt x="636702" y="2156278"/>
                </a:cubicBezTo>
                <a:lnTo>
                  <a:pt x="647889" y="2107224"/>
                </a:lnTo>
                <a:lnTo>
                  <a:pt x="647889" y="2107224"/>
                </a:lnTo>
                <a:lnTo>
                  <a:pt x="677232" y="2066351"/>
                </a:lnTo>
                <a:cubicBezTo>
                  <a:pt x="701380" y="2043980"/>
                  <a:pt x="733503" y="2031817"/>
                  <a:pt x="766412" y="2032583"/>
                </a:cubicBezTo>
                <a:close/>
                <a:moveTo>
                  <a:pt x="11648" y="1431683"/>
                </a:moveTo>
                <a:lnTo>
                  <a:pt x="11648" y="1431684"/>
                </a:lnTo>
                <a:lnTo>
                  <a:pt x="11648" y="1431684"/>
                </a:lnTo>
                <a:close/>
                <a:moveTo>
                  <a:pt x="134688" y="1354198"/>
                </a:moveTo>
                <a:cubicBezTo>
                  <a:pt x="151770" y="1354596"/>
                  <a:pt x="169056" y="1358350"/>
                  <a:pt x="185613" y="1365812"/>
                </a:cubicBezTo>
                <a:lnTo>
                  <a:pt x="3797804" y="2993814"/>
                </a:lnTo>
                <a:cubicBezTo>
                  <a:pt x="3864034" y="3023663"/>
                  <a:pt x="3893525" y="3101550"/>
                  <a:pt x="3863676" y="3167779"/>
                </a:cubicBezTo>
                <a:lnTo>
                  <a:pt x="3863675" y="3167779"/>
                </a:lnTo>
                <a:cubicBezTo>
                  <a:pt x="3833826" y="3234008"/>
                  <a:pt x="3755939" y="3263499"/>
                  <a:pt x="3689710" y="3233650"/>
                </a:cubicBezTo>
                <a:lnTo>
                  <a:pt x="77520" y="1605648"/>
                </a:lnTo>
                <a:cubicBezTo>
                  <a:pt x="27848" y="1583261"/>
                  <a:pt x="-1159" y="1533853"/>
                  <a:pt x="35" y="1482608"/>
                </a:cubicBezTo>
                <a:lnTo>
                  <a:pt x="11648" y="1431684"/>
                </a:lnTo>
                <a:lnTo>
                  <a:pt x="11648" y="1431684"/>
                </a:lnTo>
                <a:lnTo>
                  <a:pt x="42109" y="1389253"/>
                </a:lnTo>
                <a:cubicBezTo>
                  <a:pt x="67178" y="1366029"/>
                  <a:pt x="100525" y="1353403"/>
                  <a:pt x="134688" y="1354198"/>
                </a:cubicBezTo>
                <a:close/>
                <a:moveTo>
                  <a:pt x="448054" y="1234283"/>
                </a:moveTo>
                <a:lnTo>
                  <a:pt x="448054" y="1234284"/>
                </a:lnTo>
                <a:lnTo>
                  <a:pt x="448053" y="1234284"/>
                </a:lnTo>
                <a:close/>
                <a:moveTo>
                  <a:pt x="571093" y="1156798"/>
                </a:moveTo>
                <a:cubicBezTo>
                  <a:pt x="588175" y="1157196"/>
                  <a:pt x="605461" y="1160950"/>
                  <a:pt x="622018" y="1168412"/>
                </a:cubicBezTo>
                <a:lnTo>
                  <a:pt x="4234209" y="2796414"/>
                </a:lnTo>
                <a:cubicBezTo>
                  <a:pt x="4300439" y="2826263"/>
                  <a:pt x="4329930" y="2904150"/>
                  <a:pt x="4300081" y="2970379"/>
                </a:cubicBezTo>
                <a:lnTo>
                  <a:pt x="4300080" y="2970378"/>
                </a:lnTo>
                <a:cubicBezTo>
                  <a:pt x="4270231" y="3036608"/>
                  <a:pt x="4192344" y="3066099"/>
                  <a:pt x="4126115" y="3036250"/>
                </a:cubicBezTo>
                <a:lnTo>
                  <a:pt x="513925" y="1408248"/>
                </a:lnTo>
                <a:cubicBezTo>
                  <a:pt x="464253" y="1385861"/>
                  <a:pt x="435246" y="1336453"/>
                  <a:pt x="436440" y="1285208"/>
                </a:cubicBezTo>
                <a:lnTo>
                  <a:pt x="448054" y="1234284"/>
                </a:lnTo>
                <a:lnTo>
                  <a:pt x="478514" y="1191853"/>
                </a:lnTo>
                <a:cubicBezTo>
                  <a:pt x="503583" y="1168629"/>
                  <a:pt x="536930" y="1156003"/>
                  <a:pt x="571093" y="1156798"/>
                </a:cubicBezTo>
                <a:close/>
                <a:moveTo>
                  <a:pt x="742332" y="801205"/>
                </a:moveTo>
                <a:cubicBezTo>
                  <a:pt x="761542" y="801653"/>
                  <a:pt x="780980" y="805874"/>
                  <a:pt x="799599" y="814265"/>
                </a:cubicBezTo>
                <a:lnTo>
                  <a:pt x="3534484" y="2046868"/>
                </a:lnTo>
                <a:cubicBezTo>
                  <a:pt x="3608961" y="2080434"/>
                  <a:pt x="3642126" y="2168022"/>
                  <a:pt x="3608560" y="2242499"/>
                </a:cubicBezTo>
                <a:cubicBezTo>
                  <a:pt x="3574993" y="2316977"/>
                  <a:pt x="3487405" y="2350142"/>
                  <a:pt x="3412928" y="2316575"/>
                </a:cubicBezTo>
                <a:lnTo>
                  <a:pt x="678044" y="1083972"/>
                </a:lnTo>
                <a:cubicBezTo>
                  <a:pt x="603566" y="1050406"/>
                  <a:pt x="570402" y="962818"/>
                  <a:pt x="603968" y="888341"/>
                </a:cubicBezTo>
                <a:cubicBezTo>
                  <a:pt x="629143" y="832483"/>
                  <a:pt x="684705" y="799864"/>
                  <a:pt x="742332" y="801205"/>
                </a:cubicBezTo>
                <a:close/>
                <a:moveTo>
                  <a:pt x="670421" y="483176"/>
                </a:moveTo>
                <a:lnTo>
                  <a:pt x="670421" y="483176"/>
                </a:lnTo>
                <a:lnTo>
                  <a:pt x="670421" y="483176"/>
                </a:lnTo>
                <a:close/>
                <a:moveTo>
                  <a:pt x="815074" y="392081"/>
                </a:moveTo>
                <a:cubicBezTo>
                  <a:pt x="835156" y="392548"/>
                  <a:pt x="855478" y="396961"/>
                  <a:pt x="874944" y="405734"/>
                </a:cubicBezTo>
                <a:lnTo>
                  <a:pt x="3790657" y="1719835"/>
                </a:lnTo>
                <a:cubicBezTo>
                  <a:pt x="3868519" y="1754927"/>
                  <a:pt x="3903191" y="1846496"/>
                  <a:pt x="3868099" y="1924358"/>
                </a:cubicBezTo>
                <a:lnTo>
                  <a:pt x="3868098" y="1924358"/>
                </a:lnTo>
                <a:cubicBezTo>
                  <a:pt x="3833006" y="2002220"/>
                  <a:pt x="3741437" y="2036892"/>
                  <a:pt x="3663575" y="2001800"/>
                </a:cubicBezTo>
                <a:lnTo>
                  <a:pt x="747864" y="687699"/>
                </a:lnTo>
                <a:cubicBezTo>
                  <a:pt x="689467" y="661380"/>
                  <a:pt x="655365" y="603292"/>
                  <a:pt x="656768" y="543046"/>
                </a:cubicBezTo>
                <a:lnTo>
                  <a:pt x="670421" y="483176"/>
                </a:lnTo>
                <a:lnTo>
                  <a:pt x="706233" y="433293"/>
                </a:lnTo>
                <a:cubicBezTo>
                  <a:pt x="735705" y="405990"/>
                  <a:pt x="774909" y="391145"/>
                  <a:pt x="815074" y="392081"/>
                </a:cubicBezTo>
                <a:close/>
                <a:moveTo>
                  <a:pt x="1388748" y="236482"/>
                </a:moveTo>
                <a:cubicBezTo>
                  <a:pt x="1407084" y="236909"/>
                  <a:pt x="1425639" y="240938"/>
                  <a:pt x="1443412" y="248948"/>
                </a:cubicBezTo>
                <a:lnTo>
                  <a:pt x="3406288" y="1133609"/>
                </a:lnTo>
                <a:cubicBezTo>
                  <a:pt x="3477381" y="1165650"/>
                  <a:pt x="3509038" y="1249257"/>
                  <a:pt x="3476997" y="1320349"/>
                </a:cubicBezTo>
                <a:cubicBezTo>
                  <a:pt x="3444956" y="1391441"/>
                  <a:pt x="3361349" y="1423099"/>
                  <a:pt x="3290257" y="1391058"/>
                </a:cubicBezTo>
                <a:lnTo>
                  <a:pt x="1327381" y="506397"/>
                </a:lnTo>
                <a:cubicBezTo>
                  <a:pt x="1256289" y="474356"/>
                  <a:pt x="1224631" y="390749"/>
                  <a:pt x="1256672" y="319657"/>
                </a:cubicBezTo>
                <a:cubicBezTo>
                  <a:pt x="1280703" y="266338"/>
                  <a:pt x="1333740" y="235201"/>
                  <a:pt x="1388748" y="236482"/>
                </a:cubicBezTo>
                <a:close/>
                <a:moveTo>
                  <a:pt x="1780474" y="38"/>
                </a:moveTo>
                <a:cubicBezTo>
                  <a:pt x="1798810" y="465"/>
                  <a:pt x="1817365" y="4495"/>
                  <a:pt x="1835138" y="12505"/>
                </a:cubicBezTo>
                <a:lnTo>
                  <a:pt x="3323982" y="683521"/>
                </a:lnTo>
                <a:cubicBezTo>
                  <a:pt x="3395074" y="715562"/>
                  <a:pt x="3426731" y="799169"/>
                  <a:pt x="3394690" y="870261"/>
                </a:cubicBezTo>
                <a:cubicBezTo>
                  <a:pt x="3362649" y="941353"/>
                  <a:pt x="3279043" y="973011"/>
                  <a:pt x="3207950" y="940970"/>
                </a:cubicBezTo>
                <a:lnTo>
                  <a:pt x="1719107" y="269953"/>
                </a:lnTo>
                <a:cubicBezTo>
                  <a:pt x="1648015" y="237912"/>
                  <a:pt x="1616357" y="154306"/>
                  <a:pt x="1648398" y="83214"/>
                </a:cubicBezTo>
                <a:cubicBezTo>
                  <a:pt x="1672429" y="29894"/>
                  <a:pt x="1725465" y="-1243"/>
                  <a:pt x="1780474" y="38"/>
                </a:cubicBez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/>
            </a:bgClr>
          </a:patt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8733012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reative Me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895446" y="2075542"/>
            <a:ext cx="4450270" cy="2766143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75929617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rvic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3251200" cy="68580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568668922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three opening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9170125" y="1084217"/>
            <a:ext cx="1657531" cy="2899954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512594" y="1889760"/>
            <a:ext cx="1657531" cy="2899954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5855063" y="1084217"/>
            <a:ext cx="1657531" cy="2899954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31816545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Half Center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"/>
          <p:cNvSpPr>
            <a:spLocks noGrp="1"/>
          </p:cNvSpPr>
          <p:nvPr>
            <p:ph type="pic" sz="quarter" idx="10"/>
          </p:nvPr>
        </p:nvSpPr>
        <p:spPr>
          <a:xfrm>
            <a:off x="1432560" y="1577094"/>
            <a:ext cx="9433559" cy="2217666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</p:spTree>
    <p:extLst>
      <p:ext uri="{BB962C8B-B14F-4D97-AF65-F5344CB8AC3E}">
        <p14:creationId xmlns:p14="http://schemas.microsoft.com/office/powerpoint/2010/main" val="2567717224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tem tw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817256" y="2656114"/>
            <a:ext cx="5254173" cy="2708085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456308635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te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631506" y="2432923"/>
            <a:ext cx="2880000" cy="21600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214796" y="2432923"/>
            <a:ext cx="2880000" cy="21600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8048216" y="2432923"/>
            <a:ext cx="2880000" cy="21600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5239480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reative Me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895446" y="2075542"/>
            <a:ext cx="4450270" cy="2766143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853745498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Creativ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6"/>
          <p:cNvSpPr>
            <a:spLocks noGrp="1"/>
          </p:cNvSpPr>
          <p:nvPr>
            <p:ph type="pic" sz="quarter" idx="10"/>
          </p:nvPr>
        </p:nvSpPr>
        <p:spPr>
          <a:xfrm>
            <a:off x="6801076" y="1072175"/>
            <a:ext cx="4167940" cy="4932782"/>
          </a:xfrm>
          <a:custGeom>
            <a:avLst/>
            <a:gdLst>
              <a:gd name="connsiteX0" fmla="*/ 3596540 w 4167940"/>
              <a:gd name="connsiteY0" fmla="*/ 4507069 h 4932782"/>
              <a:gd name="connsiteX1" fmla="*/ 3596540 w 4167940"/>
              <a:gd name="connsiteY1" fmla="*/ 4507069 h 4932782"/>
              <a:gd name="connsiteX2" fmla="*/ 3596539 w 4167940"/>
              <a:gd name="connsiteY2" fmla="*/ 4507069 h 4932782"/>
              <a:gd name="connsiteX3" fmla="*/ 3594359 w 4167940"/>
              <a:gd name="connsiteY3" fmla="*/ 1089014 h 4932782"/>
              <a:gd name="connsiteX4" fmla="*/ 3594359 w 4167940"/>
              <a:gd name="connsiteY4" fmla="*/ 1089015 h 4932782"/>
              <a:gd name="connsiteX5" fmla="*/ 3731949 w 4167940"/>
              <a:gd name="connsiteY5" fmla="*/ 1261523 h 4932782"/>
              <a:gd name="connsiteX6" fmla="*/ 3334049 w 4167940"/>
              <a:gd name="connsiteY6" fmla="*/ 4795192 h 4932782"/>
              <a:gd name="connsiteX7" fmla="*/ 3223265 w 4167940"/>
              <a:gd name="connsiteY7" fmla="*/ 4927393 h 4932782"/>
              <a:gd name="connsiteX8" fmla="*/ 3161542 w 4167940"/>
              <a:gd name="connsiteY8" fmla="*/ 4932782 h 4932782"/>
              <a:gd name="connsiteX9" fmla="*/ 3102562 w 4167940"/>
              <a:gd name="connsiteY9" fmla="*/ 4913802 h 4932782"/>
              <a:gd name="connsiteX10" fmla="*/ 3023952 w 4167940"/>
              <a:gd name="connsiteY10" fmla="*/ 4760274 h 4932782"/>
              <a:gd name="connsiteX11" fmla="*/ 3421851 w 4167940"/>
              <a:gd name="connsiteY11" fmla="*/ 1226604 h 4932782"/>
              <a:gd name="connsiteX12" fmla="*/ 3594359 w 4167940"/>
              <a:gd name="connsiteY12" fmla="*/ 1089014 h 4932782"/>
              <a:gd name="connsiteX13" fmla="*/ 2829929 w 4167940"/>
              <a:gd name="connsiteY13" fmla="*/ 1002939 h 4932782"/>
              <a:gd name="connsiteX14" fmla="*/ 2829929 w 4167940"/>
              <a:gd name="connsiteY14" fmla="*/ 1002939 h 4932782"/>
              <a:gd name="connsiteX15" fmla="*/ 2967519 w 4167940"/>
              <a:gd name="connsiteY15" fmla="*/ 1175447 h 4932782"/>
              <a:gd name="connsiteX16" fmla="*/ 2569619 w 4167940"/>
              <a:gd name="connsiteY16" fmla="*/ 4709116 h 4932782"/>
              <a:gd name="connsiteX17" fmla="*/ 2458835 w 4167940"/>
              <a:gd name="connsiteY17" fmla="*/ 4841317 h 4932782"/>
              <a:gd name="connsiteX18" fmla="*/ 2397112 w 4167940"/>
              <a:gd name="connsiteY18" fmla="*/ 4846706 h 4932782"/>
              <a:gd name="connsiteX19" fmla="*/ 2338132 w 4167940"/>
              <a:gd name="connsiteY19" fmla="*/ 4827726 h 4932782"/>
              <a:gd name="connsiteX20" fmla="*/ 2259522 w 4167940"/>
              <a:gd name="connsiteY20" fmla="*/ 4674198 h 4932782"/>
              <a:gd name="connsiteX21" fmla="*/ 2657421 w 4167940"/>
              <a:gd name="connsiteY21" fmla="*/ 1140528 h 4932782"/>
              <a:gd name="connsiteX22" fmla="*/ 2829929 w 4167940"/>
              <a:gd name="connsiteY22" fmla="*/ 1002939 h 4932782"/>
              <a:gd name="connsiteX23" fmla="*/ 900831 w 4167940"/>
              <a:gd name="connsiteY23" fmla="*/ 785718 h 4932782"/>
              <a:gd name="connsiteX24" fmla="*/ 900831 w 4167940"/>
              <a:gd name="connsiteY24" fmla="*/ 785719 h 4932782"/>
              <a:gd name="connsiteX25" fmla="*/ 1038421 w 4167940"/>
              <a:gd name="connsiteY25" fmla="*/ 958227 h 4932782"/>
              <a:gd name="connsiteX26" fmla="*/ 640522 w 4167940"/>
              <a:gd name="connsiteY26" fmla="*/ 4491895 h 4932782"/>
              <a:gd name="connsiteX27" fmla="*/ 529738 w 4167940"/>
              <a:gd name="connsiteY27" fmla="*/ 4624096 h 4932782"/>
              <a:gd name="connsiteX28" fmla="*/ 468015 w 4167940"/>
              <a:gd name="connsiteY28" fmla="*/ 4629485 h 4932782"/>
              <a:gd name="connsiteX29" fmla="*/ 409035 w 4167940"/>
              <a:gd name="connsiteY29" fmla="*/ 4610505 h 4932782"/>
              <a:gd name="connsiteX30" fmla="*/ 330424 w 4167940"/>
              <a:gd name="connsiteY30" fmla="*/ 4456977 h 4932782"/>
              <a:gd name="connsiteX31" fmla="*/ 728323 w 4167940"/>
              <a:gd name="connsiteY31" fmla="*/ 923308 h 4932782"/>
              <a:gd name="connsiteX32" fmla="*/ 900831 w 4167940"/>
              <a:gd name="connsiteY32" fmla="*/ 785718 h 4932782"/>
              <a:gd name="connsiteX33" fmla="*/ 4029357 w 4167940"/>
              <a:gd name="connsiteY33" fmla="*/ 663301 h 4932782"/>
              <a:gd name="connsiteX34" fmla="*/ 4029357 w 4167940"/>
              <a:gd name="connsiteY34" fmla="*/ 663302 h 4932782"/>
              <a:gd name="connsiteX35" fmla="*/ 4166947 w 4167940"/>
              <a:gd name="connsiteY35" fmla="*/ 835810 h 4932782"/>
              <a:gd name="connsiteX36" fmla="*/ 3769047 w 4167940"/>
              <a:gd name="connsiteY36" fmla="*/ 4369479 h 4932782"/>
              <a:gd name="connsiteX37" fmla="*/ 3658263 w 4167940"/>
              <a:gd name="connsiteY37" fmla="*/ 4501680 h 4932782"/>
              <a:gd name="connsiteX38" fmla="*/ 3596540 w 4167940"/>
              <a:gd name="connsiteY38" fmla="*/ 4507069 h 4932782"/>
              <a:gd name="connsiteX39" fmla="*/ 3537560 w 4167940"/>
              <a:gd name="connsiteY39" fmla="*/ 4488089 h 4932782"/>
              <a:gd name="connsiteX40" fmla="*/ 3458950 w 4167940"/>
              <a:gd name="connsiteY40" fmla="*/ 4334561 h 4932782"/>
              <a:gd name="connsiteX41" fmla="*/ 3856849 w 4167940"/>
              <a:gd name="connsiteY41" fmla="*/ 800892 h 4932782"/>
              <a:gd name="connsiteX42" fmla="*/ 4029357 w 4167940"/>
              <a:gd name="connsiteY42" fmla="*/ 663301 h 4932782"/>
              <a:gd name="connsiteX43" fmla="*/ 3264927 w 4167940"/>
              <a:gd name="connsiteY43" fmla="*/ 577225 h 4932782"/>
              <a:gd name="connsiteX44" fmla="*/ 3264927 w 4167940"/>
              <a:gd name="connsiteY44" fmla="*/ 577226 h 4932782"/>
              <a:gd name="connsiteX45" fmla="*/ 3402517 w 4167940"/>
              <a:gd name="connsiteY45" fmla="*/ 749734 h 4932782"/>
              <a:gd name="connsiteX46" fmla="*/ 3004617 w 4167940"/>
              <a:gd name="connsiteY46" fmla="*/ 4283403 h 4932782"/>
              <a:gd name="connsiteX47" fmla="*/ 2893833 w 4167940"/>
              <a:gd name="connsiteY47" fmla="*/ 4415604 h 4932782"/>
              <a:gd name="connsiteX48" fmla="*/ 2832110 w 4167940"/>
              <a:gd name="connsiteY48" fmla="*/ 4420993 h 4932782"/>
              <a:gd name="connsiteX49" fmla="*/ 2773130 w 4167940"/>
              <a:gd name="connsiteY49" fmla="*/ 4402013 h 4932782"/>
              <a:gd name="connsiteX50" fmla="*/ 2694520 w 4167940"/>
              <a:gd name="connsiteY50" fmla="*/ 4248485 h 4932782"/>
              <a:gd name="connsiteX51" fmla="*/ 3092419 w 4167940"/>
              <a:gd name="connsiteY51" fmla="*/ 714816 h 4932782"/>
              <a:gd name="connsiteX52" fmla="*/ 3264927 w 4167940"/>
              <a:gd name="connsiteY52" fmla="*/ 577225 h 4932782"/>
              <a:gd name="connsiteX53" fmla="*/ 2500497 w 4167940"/>
              <a:gd name="connsiteY53" fmla="*/ 491149 h 4932782"/>
              <a:gd name="connsiteX54" fmla="*/ 2500497 w 4167940"/>
              <a:gd name="connsiteY54" fmla="*/ 491149 h 4932782"/>
              <a:gd name="connsiteX55" fmla="*/ 2638087 w 4167940"/>
              <a:gd name="connsiteY55" fmla="*/ 663657 h 4932782"/>
              <a:gd name="connsiteX56" fmla="*/ 2240187 w 4167940"/>
              <a:gd name="connsiteY56" fmla="*/ 4197326 h 4932782"/>
              <a:gd name="connsiteX57" fmla="*/ 2129403 w 4167940"/>
              <a:gd name="connsiteY57" fmla="*/ 4329527 h 4932782"/>
              <a:gd name="connsiteX58" fmla="*/ 2067680 w 4167940"/>
              <a:gd name="connsiteY58" fmla="*/ 4334916 h 4932782"/>
              <a:gd name="connsiteX59" fmla="*/ 2008700 w 4167940"/>
              <a:gd name="connsiteY59" fmla="*/ 4315936 h 4932782"/>
              <a:gd name="connsiteX60" fmla="*/ 1930090 w 4167940"/>
              <a:gd name="connsiteY60" fmla="*/ 4162408 h 4932782"/>
              <a:gd name="connsiteX61" fmla="*/ 2327989 w 4167940"/>
              <a:gd name="connsiteY61" fmla="*/ 628739 h 4932782"/>
              <a:gd name="connsiteX62" fmla="*/ 2500497 w 4167940"/>
              <a:gd name="connsiteY62" fmla="*/ 491149 h 4932782"/>
              <a:gd name="connsiteX63" fmla="*/ 1736069 w 4167940"/>
              <a:gd name="connsiteY63" fmla="*/ 405073 h 4932782"/>
              <a:gd name="connsiteX64" fmla="*/ 1736069 w 4167940"/>
              <a:gd name="connsiteY64" fmla="*/ 405074 h 4932782"/>
              <a:gd name="connsiteX65" fmla="*/ 1873659 w 4167940"/>
              <a:gd name="connsiteY65" fmla="*/ 577581 h 4932782"/>
              <a:gd name="connsiteX66" fmla="*/ 1475760 w 4167940"/>
              <a:gd name="connsiteY66" fmla="*/ 4111250 h 4932782"/>
              <a:gd name="connsiteX67" fmla="*/ 1364976 w 4167940"/>
              <a:gd name="connsiteY67" fmla="*/ 4243451 h 4932782"/>
              <a:gd name="connsiteX68" fmla="*/ 1303253 w 4167940"/>
              <a:gd name="connsiteY68" fmla="*/ 4248840 h 4932782"/>
              <a:gd name="connsiteX69" fmla="*/ 1244273 w 4167940"/>
              <a:gd name="connsiteY69" fmla="*/ 4229860 h 4932782"/>
              <a:gd name="connsiteX70" fmla="*/ 1165662 w 4167940"/>
              <a:gd name="connsiteY70" fmla="*/ 4076332 h 4932782"/>
              <a:gd name="connsiteX71" fmla="*/ 1563561 w 4167940"/>
              <a:gd name="connsiteY71" fmla="*/ 542663 h 4932782"/>
              <a:gd name="connsiteX72" fmla="*/ 1736069 w 4167940"/>
              <a:gd name="connsiteY72" fmla="*/ 405073 h 4932782"/>
              <a:gd name="connsiteX73" fmla="*/ 1335829 w 4167940"/>
              <a:gd name="connsiteY73" fmla="*/ 360004 h 4932782"/>
              <a:gd name="connsiteX74" fmla="*/ 1335829 w 4167940"/>
              <a:gd name="connsiteY74" fmla="*/ 360006 h 4932782"/>
              <a:gd name="connsiteX75" fmla="*/ 1473419 w 4167940"/>
              <a:gd name="connsiteY75" fmla="*/ 532514 h 4932782"/>
              <a:gd name="connsiteX76" fmla="*/ 1075520 w 4167940"/>
              <a:gd name="connsiteY76" fmla="*/ 4066182 h 4932782"/>
              <a:gd name="connsiteX77" fmla="*/ 964736 w 4167940"/>
              <a:gd name="connsiteY77" fmla="*/ 4198383 h 4932782"/>
              <a:gd name="connsiteX78" fmla="*/ 903013 w 4167940"/>
              <a:gd name="connsiteY78" fmla="*/ 4203772 h 4932782"/>
              <a:gd name="connsiteX79" fmla="*/ 844033 w 4167940"/>
              <a:gd name="connsiteY79" fmla="*/ 4184792 h 4932782"/>
              <a:gd name="connsiteX80" fmla="*/ 765422 w 4167940"/>
              <a:gd name="connsiteY80" fmla="*/ 4031264 h 4932782"/>
              <a:gd name="connsiteX81" fmla="*/ 1163321 w 4167940"/>
              <a:gd name="connsiteY81" fmla="*/ 497595 h 4932782"/>
              <a:gd name="connsiteX82" fmla="*/ 1335829 w 4167940"/>
              <a:gd name="connsiteY82" fmla="*/ 360004 h 4932782"/>
              <a:gd name="connsiteX83" fmla="*/ 571400 w 4167940"/>
              <a:gd name="connsiteY83" fmla="*/ 273929 h 4932782"/>
              <a:gd name="connsiteX84" fmla="*/ 571400 w 4167940"/>
              <a:gd name="connsiteY84" fmla="*/ 273930 h 4932782"/>
              <a:gd name="connsiteX85" fmla="*/ 708990 w 4167940"/>
              <a:gd name="connsiteY85" fmla="*/ 446438 h 4932782"/>
              <a:gd name="connsiteX86" fmla="*/ 311090 w 4167940"/>
              <a:gd name="connsiteY86" fmla="*/ 3980106 h 4932782"/>
              <a:gd name="connsiteX87" fmla="*/ 200306 w 4167940"/>
              <a:gd name="connsiteY87" fmla="*/ 4112307 h 4932782"/>
              <a:gd name="connsiteX88" fmla="*/ 138583 w 4167940"/>
              <a:gd name="connsiteY88" fmla="*/ 4117696 h 4932782"/>
              <a:gd name="connsiteX89" fmla="*/ 79603 w 4167940"/>
              <a:gd name="connsiteY89" fmla="*/ 4098716 h 4932782"/>
              <a:gd name="connsiteX90" fmla="*/ 993 w 4167940"/>
              <a:gd name="connsiteY90" fmla="*/ 3945188 h 4932782"/>
              <a:gd name="connsiteX91" fmla="*/ 398892 w 4167940"/>
              <a:gd name="connsiteY91" fmla="*/ 411519 h 4932782"/>
              <a:gd name="connsiteX92" fmla="*/ 571400 w 4167940"/>
              <a:gd name="connsiteY92" fmla="*/ 273929 h 4932782"/>
              <a:gd name="connsiteX93" fmla="*/ 2168629 w 4167940"/>
              <a:gd name="connsiteY93" fmla="*/ 993 h 4932782"/>
              <a:gd name="connsiteX94" fmla="*/ 2168629 w 4167940"/>
              <a:gd name="connsiteY94" fmla="*/ 995 h 4932782"/>
              <a:gd name="connsiteX95" fmla="*/ 2306219 w 4167940"/>
              <a:gd name="connsiteY95" fmla="*/ 173503 h 4932782"/>
              <a:gd name="connsiteX96" fmla="*/ 1908320 w 4167940"/>
              <a:gd name="connsiteY96" fmla="*/ 3707171 h 4932782"/>
              <a:gd name="connsiteX97" fmla="*/ 1797536 w 4167940"/>
              <a:gd name="connsiteY97" fmla="*/ 3839372 h 4932782"/>
              <a:gd name="connsiteX98" fmla="*/ 1735813 w 4167940"/>
              <a:gd name="connsiteY98" fmla="*/ 3844761 h 4932782"/>
              <a:gd name="connsiteX99" fmla="*/ 1676833 w 4167940"/>
              <a:gd name="connsiteY99" fmla="*/ 3825781 h 4932782"/>
              <a:gd name="connsiteX100" fmla="*/ 1598222 w 4167940"/>
              <a:gd name="connsiteY100" fmla="*/ 3672253 h 4932782"/>
              <a:gd name="connsiteX101" fmla="*/ 1996121 w 4167940"/>
              <a:gd name="connsiteY101" fmla="*/ 138584 h 4932782"/>
              <a:gd name="connsiteX102" fmla="*/ 2168629 w 4167940"/>
              <a:gd name="connsiteY102" fmla="*/ 993 h 4932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</a:cxnLst>
            <a:rect l="l" t="t" r="r" b="b"/>
            <a:pathLst>
              <a:path w="4167940" h="4932782">
                <a:moveTo>
                  <a:pt x="3596540" y="4507069"/>
                </a:moveTo>
                <a:lnTo>
                  <a:pt x="3596540" y="4507069"/>
                </a:lnTo>
                <a:lnTo>
                  <a:pt x="3596539" y="4507069"/>
                </a:lnTo>
                <a:close/>
                <a:moveTo>
                  <a:pt x="3594359" y="1089014"/>
                </a:moveTo>
                <a:lnTo>
                  <a:pt x="3594359" y="1089015"/>
                </a:lnTo>
                <a:cubicBezTo>
                  <a:pt x="3679990" y="1098657"/>
                  <a:pt x="3741591" y="1175892"/>
                  <a:pt x="3731949" y="1261523"/>
                </a:cubicBezTo>
                <a:lnTo>
                  <a:pt x="3334049" y="4795192"/>
                </a:lnTo>
                <a:cubicBezTo>
                  <a:pt x="3326818" y="4859415"/>
                  <a:pt x="3281565" y="4910122"/>
                  <a:pt x="3223265" y="4927393"/>
                </a:cubicBezTo>
                <a:lnTo>
                  <a:pt x="3161542" y="4932782"/>
                </a:lnTo>
                <a:lnTo>
                  <a:pt x="3102562" y="4913802"/>
                </a:lnTo>
                <a:cubicBezTo>
                  <a:pt x="3049563" y="4883998"/>
                  <a:pt x="3016721" y="4824498"/>
                  <a:pt x="3023952" y="4760274"/>
                </a:cubicBezTo>
                <a:lnTo>
                  <a:pt x="3421851" y="1226604"/>
                </a:lnTo>
                <a:cubicBezTo>
                  <a:pt x="3431493" y="1140974"/>
                  <a:pt x="3508728" y="1079372"/>
                  <a:pt x="3594359" y="1089014"/>
                </a:cubicBezTo>
                <a:close/>
                <a:moveTo>
                  <a:pt x="2829929" y="1002939"/>
                </a:moveTo>
                <a:lnTo>
                  <a:pt x="2829929" y="1002939"/>
                </a:lnTo>
                <a:cubicBezTo>
                  <a:pt x="2915560" y="1012582"/>
                  <a:pt x="2977161" y="1089816"/>
                  <a:pt x="2967519" y="1175447"/>
                </a:cubicBezTo>
                <a:lnTo>
                  <a:pt x="2569619" y="4709116"/>
                </a:lnTo>
                <a:cubicBezTo>
                  <a:pt x="2562387" y="4773339"/>
                  <a:pt x="2517135" y="4824046"/>
                  <a:pt x="2458835" y="4841317"/>
                </a:cubicBezTo>
                <a:lnTo>
                  <a:pt x="2397112" y="4846706"/>
                </a:lnTo>
                <a:lnTo>
                  <a:pt x="2338132" y="4827726"/>
                </a:lnTo>
                <a:cubicBezTo>
                  <a:pt x="2285133" y="4797922"/>
                  <a:pt x="2252290" y="4738422"/>
                  <a:pt x="2259522" y="4674198"/>
                </a:cubicBezTo>
                <a:lnTo>
                  <a:pt x="2657421" y="1140528"/>
                </a:lnTo>
                <a:cubicBezTo>
                  <a:pt x="2667063" y="1054898"/>
                  <a:pt x="2744298" y="993296"/>
                  <a:pt x="2829929" y="1002939"/>
                </a:cubicBezTo>
                <a:close/>
                <a:moveTo>
                  <a:pt x="900831" y="785718"/>
                </a:moveTo>
                <a:lnTo>
                  <a:pt x="900831" y="785719"/>
                </a:lnTo>
                <a:cubicBezTo>
                  <a:pt x="986462" y="795361"/>
                  <a:pt x="1048063" y="872596"/>
                  <a:pt x="1038421" y="958227"/>
                </a:cubicBezTo>
                <a:lnTo>
                  <a:pt x="640522" y="4491895"/>
                </a:lnTo>
                <a:cubicBezTo>
                  <a:pt x="633290" y="4556118"/>
                  <a:pt x="588037" y="4606825"/>
                  <a:pt x="529738" y="4624096"/>
                </a:cubicBezTo>
                <a:lnTo>
                  <a:pt x="468015" y="4629485"/>
                </a:lnTo>
                <a:lnTo>
                  <a:pt x="409035" y="4610505"/>
                </a:lnTo>
                <a:cubicBezTo>
                  <a:pt x="356036" y="4580701"/>
                  <a:pt x="323193" y="4521201"/>
                  <a:pt x="330424" y="4456977"/>
                </a:cubicBezTo>
                <a:lnTo>
                  <a:pt x="728323" y="923308"/>
                </a:lnTo>
                <a:cubicBezTo>
                  <a:pt x="737965" y="837677"/>
                  <a:pt x="815200" y="776076"/>
                  <a:pt x="900831" y="785718"/>
                </a:cubicBezTo>
                <a:close/>
                <a:moveTo>
                  <a:pt x="4029357" y="663301"/>
                </a:moveTo>
                <a:lnTo>
                  <a:pt x="4029357" y="663302"/>
                </a:lnTo>
                <a:cubicBezTo>
                  <a:pt x="4114988" y="672944"/>
                  <a:pt x="4176589" y="750179"/>
                  <a:pt x="4166947" y="835810"/>
                </a:cubicBezTo>
                <a:lnTo>
                  <a:pt x="3769047" y="4369479"/>
                </a:lnTo>
                <a:cubicBezTo>
                  <a:pt x="3761815" y="4433702"/>
                  <a:pt x="3716563" y="4484409"/>
                  <a:pt x="3658263" y="4501680"/>
                </a:cubicBezTo>
                <a:lnTo>
                  <a:pt x="3596540" y="4507069"/>
                </a:lnTo>
                <a:lnTo>
                  <a:pt x="3537560" y="4488089"/>
                </a:lnTo>
                <a:cubicBezTo>
                  <a:pt x="3484561" y="4458285"/>
                  <a:pt x="3451719" y="4398784"/>
                  <a:pt x="3458950" y="4334561"/>
                </a:cubicBezTo>
                <a:lnTo>
                  <a:pt x="3856849" y="800892"/>
                </a:lnTo>
                <a:cubicBezTo>
                  <a:pt x="3866491" y="715261"/>
                  <a:pt x="3943726" y="653659"/>
                  <a:pt x="4029357" y="663301"/>
                </a:cubicBezTo>
                <a:close/>
                <a:moveTo>
                  <a:pt x="3264927" y="577225"/>
                </a:moveTo>
                <a:lnTo>
                  <a:pt x="3264927" y="577226"/>
                </a:lnTo>
                <a:cubicBezTo>
                  <a:pt x="3350558" y="586869"/>
                  <a:pt x="3412159" y="664104"/>
                  <a:pt x="3402517" y="749734"/>
                </a:cubicBezTo>
                <a:lnTo>
                  <a:pt x="3004617" y="4283403"/>
                </a:lnTo>
                <a:cubicBezTo>
                  <a:pt x="2997385" y="4347626"/>
                  <a:pt x="2952133" y="4398333"/>
                  <a:pt x="2893833" y="4415604"/>
                </a:cubicBezTo>
                <a:lnTo>
                  <a:pt x="2832110" y="4420993"/>
                </a:lnTo>
                <a:lnTo>
                  <a:pt x="2773130" y="4402013"/>
                </a:lnTo>
                <a:cubicBezTo>
                  <a:pt x="2720131" y="4372209"/>
                  <a:pt x="2687288" y="4312708"/>
                  <a:pt x="2694520" y="4248485"/>
                </a:cubicBezTo>
                <a:lnTo>
                  <a:pt x="3092419" y="714816"/>
                </a:lnTo>
                <a:cubicBezTo>
                  <a:pt x="3102061" y="629185"/>
                  <a:pt x="3179296" y="567583"/>
                  <a:pt x="3264927" y="577225"/>
                </a:cubicBezTo>
                <a:close/>
                <a:moveTo>
                  <a:pt x="2500497" y="491149"/>
                </a:moveTo>
                <a:lnTo>
                  <a:pt x="2500497" y="491149"/>
                </a:lnTo>
                <a:cubicBezTo>
                  <a:pt x="2586128" y="500792"/>
                  <a:pt x="2647729" y="578027"/>
                  <a:pt x="2638087" y="663657"/>
                </a:cubicBezTo>
                <a:lnTo>
                  <a:pt x="2240187" y="4197326"/>
                </a:lnTo>
                <a:cubicBezTo>
                  <a:pt x="2232955" y="4261549"/>
                  <a:pt x="2187703" y="4312256"/>
                  <a:pt x="2129403" y="4329527"/>
                </a:cubicBezTo>
                <a:lnTo>
                  <a:pt x="2067680" y="4334916"/>
                </a:lnTo>
                <a:lnTo>
                  <a:pt x="2008700" y="4315936"/>
                </a:lnTo>
                <a:cubicBezTo>
                  <a:pt x="1955701" y="4286132"/>
                  <a:pt x="1922859" y="4226631"/>
                  <a:pt x="1930090" y="4162408"/>
                </a:cubicBezTo>
                <a:lnTo>
                  <a:pt x="2327989" y="628739"/>
                </a:lnTo>
                <a:cubicBezTo>
                  <a:pt x="2337631" y="543108"/>
                  <a:pt x="2414866" y="481506"/>
                  <a:pt x="2500497" y="491149"/>
                </a:cubicBezTo>
                <a:close/>
                <a:moveTo>
                  <a:pt x="1736069" y="405073"/>
                </a:moveTo>
                <a:lnTo>
                  <a:pt x="1736069" y="405074"/>
                </a:lnTo>
                <a:cubicBezTo>
                  <a:pt x="1821700" y="414716"/>
                  <a:pt x="1883301" y="491951"/>
                  <a:pt x="1873659" y="577581"/>
                </a:cubicBezTo>
                <a:lnTo>
                  <a:pt x="1475760" y="4111250"/>
                </a:lnTo>
                <a:cubicBezTo>
                  <a:pt x="1468528" y="4175473"/>
                  <a:pt x="1423275" y="4226180"/>
                  <a:pt x="1364976" y="4243451"/>
                </a:cubicBezTo>
                <a:lnTo>
                  <a:pt x="1303253" y="4248840"/>
                </a:lnTo>
                <a:lnTo>
                  <a:pt x="1244273" y="4229860"/>
                </a:lnTo>
                <a:cubicBezTo>
                  <a:pt x="1191274" y="4200056"/>
                  <a:pt x="1158431" y="4140555"/>
                  <a:pt x="1165662" y="4076332"/>
                </a:cubicBezTo>
                <a:lnTo>
                  <a:pt x="1563561" y="542663"/>
                </a:lnTo>
                <a:cubicBezTo>
                  <a:pt x="1573203" y="457032"/>
                  <a:pt x="1650438" y="395431"/>
                  <a:pt x="1736069" y="405073"/>
                </a:cubicBezTo>
                <a:close/>
                <a:moveTo>
                  <a:pt x="1335829" y="360004"/>
                </a:moveTo>
                <a:lnTo>
                  <a:pt x="1335829" y="360006"/>
                </a:lnTo>
                <a:cubicBezTo>
                  <a:pt x="1421460" y="369648"/>
                  <a:pt x="1483061" y="446883"/>
                  <a:pt x="1473419" y="532514"/>
                </a:cubicBezTo>
                <a:lnTo>
                  <a:pt x="1075520" y="4066182"/>
                </a:lnTo>
                <a:cubicBezTo>
                  <a:pt x="1068288" y="4130405"/>
                  <a:pt x="1023035" y="4181112"/>
                  <a:pt x="964736" y="4198383"/>
                </a:cubicBezTo>
                <a:lnTo>
                  <a:pt x="903013" y="4203772"/>
                </a:lnTo>
                <a:lnTo>
                  <a:pt x="844033" y="4184792"/>
                </a:lnTo>
                <a:cubicBezTo>
                  <a:pt x="791034" y="4154988"/>
                  <a:pt x="758191" y="4095488"/>
                  <a:pt x="765422" y="4031264"/>
                </a:cubicBezTo>
                <a:lnTo>
                  <a:pt x="1163321" y="497595"/>
                </a:lnTo>
                <a:cubicBezTo>
                  <a:pt x="1172963" y="411964"/>
                  <a:pt x="1250198" y="350363"/>
                  <a:pt x="1335829" y="360004"/>
                </a:cubicBezTo>
                <a:close/>
                <a:moveTo>
                  <a:pt x="571400" y="273929"/>
                </a:moveTo>
                <a:lnTo>
                  <a:pt x="571400" y="273930"/>
                </a:lnTo>
                <a:cubicBezTo>
                  <a:pt x="657031" y="283572"/>
                  <a:pt x="718632" y="360807"/>
                  <a:pt x="708990" y="446438"/>
                </a:cubicBezTo>
                <a:lnTo>
                  <a:pt x="311090" y="3980106"/>
                </a:lnTo>
                <a:cubicBezTo>
                  <a:pt x="303858" y="4044329"/>
                  <a:pt x="258606" y="4095036"/>
                  <a:pt x="200306" y="4112307"/>
                </a:cubicBezTo>
                <a:lnTo>
                  <a:pt x="138583" y="4117696"/>
                </a:lnTo>
                <a:lnTo>
                  <a:pt x="79603" y="4098716"/>
                </a:lnTo>
                <a:cubicBezTo>
                  <a:pt x="26604" y="4068912"/>
                  <a:pt x="-6239" y="4009411"/>
                  <a:pt x="993" y="3945188"/>
                </a:cubicBezTo>
                <a:lnTo>
                  <a:pt x="398892" y="411519"/>
                </a:lnTo>
                <a:cubicBezTo>
                  <a:pt x="408534" y="325888"/>
                  <a:pt x="485769" y="264287"/>
                  <a:pt x="571400" y="273929"/>
                </a:cubicBezTo>
                <a:close/>
                <a:moveTo>
                  <a:pt x="2168629" y="993"/>
                </a:moveTo>
                <a:lnTo>
                  <a:pt x="2168629" y="995"/>
                </a:lnTo>
                <a:cubicBezTo>
                  <a:pt x="2254260" y="10637"/>
                  <a:pt x="2315861" y="87872"/>
                  <a:pt x="2306219" y="173503"/>
                </a:cubicBezTo>
                <a:lnTo>
                  <a:pt x="1908320" y="3707171"/>
                </a:lnTo>
                <a:cubicBezTo>
                  <a:pt x="1901088" y="3771394"/>
                  <a:pt x="1855835" y="3822101"/>
                  <a:pt x="1797536" y="3839372"/>
                </a:cubicBezTo>
                <a:lnTo>
                  <a:pt x="1735813" y="3844761"/>
                </a:lnTo>
                <a:lnTo>
                  <a:pt x="1676833" y="3825781"/>
                </a:lnTo>
                <a:cubicBezTo>
                  <a:pt x="1623834" y="3795977"/>
                  <a:pt x="1590991" y="3736477"/>
                  <a:pt x="1598222" y="3672253"/>
                </a:cubicBezTo>
                <a:lnTo>
                  <a:pt x="1996121" y="138584"/>
                </a:lnTo>
                <a:cubicBezTo>
                  <a:pt x="2005763" y="52953"/>
                  <a:pt x="2082998" y="-8648"/>
                  <a:pt x="2168629" y="993"/>
                </a:cubicBez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/>
            </a:bgClr>
          </a:patt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5835846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ece of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"/>
          <p:cNvSpPr>
            <a:spLocks noGrp="1"/>
          </p:cNvSpPr>
          <p:nvPr>
            <p:ph type="pic" sz="quarter" idx="10"/>
          </p:nvPr>
        </p:nvSpPr>
        <p:spPr>
          <a:xfrm>
            <a:off x="1303242" y="1117278"/>
            <a:ext cx="4778243" cy="2438723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  <p:sp>
        <p:nvSpPr>
          <p:cNvPr id="4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6516913" y="3733537"/>
            <a:ext cx="4020458" cy="1839949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</p:spTree>
    <p:extLst>
      <p:ext uri="{BB962C8B-B14F-4D97-AF65-F5344CB8AC3E}">
        <p14:creationId xmlns:p14="http://schemas.microsoft.com/office/powerpoint/2010/main" val="3723505515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reativ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"/>
          <p:cNvSpPr>
            <a:spLocks noGrp="1"/>
          </p:cNvSpPr>
          <p:nvPr>
            <p:ph type="pic" sz="quarter" idx="10"/>
          </p:nvPr>
        </p:nvSpPr>
        <p:spPr>
          <a:xfrm>
            <a:off x="6194558" y="1059220"/>
            <a:ext cx="2252757" cy="2511294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  <p:sp>
        <p:nvSpPr>
          <p:cNvPr id="4" name="Picture Placeholder 1"/>
          <p:cNvSpPr>
            <a:spLocks noGrp="1"/>
          </p:cNvSpPr>
          <p:nvPr>
            <p:ph type="pic" sz="quarter" idx="11"/>
          </p:nvPr>
        </p:nvSpPr>
        <p:spPr>
          <a:xfrm>
            <a:off x="8447315" y="3570514"/>
            <a:ext cx="2252757" cy="1923144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  <p:sp>
        <p:nvSpPr>
          <p:cNvPr id="5" name="Picture Placeholder 1"/>
          <p:cNvSpPr>
            <a:spLocks noGrp="1"/>
          </p:cNvSpPr>
          <p:nvPr>
            <p:ph type="pic" sz="quarter" idx="12"/>
          </p:nvPr>
        </p:nvSpPr>
        <p:spPr>
          <a:xfrm>
            <a:off x="6821715" y="3570514"/>
            <a:ext cx="1625600" cy="1494971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  <p:sp>
        <p:nvSpPr>
          <p:cNvPr id="6" name="Picture Placeholder 1"/>
          <p:cNvSpPr>
            <a:spLocks noGrp="1"/>
          </p:cNvSpPr>
          <p:nvPr>
            <p:ph type="pic" sz="quarter" idx="13"/>
          </p:nvPr>
        </p:nvSpPr>
        <p:spPr>
          <a:xfrm>
            <a:off x="8447315" y="1480456"/>
            <a:ext cx="1872343" cy="2090058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</p:spTree>
    <p:extLst>
      <p:ext uri="{BB962C8B-B14F-4D97-AF65-F5344CB8AC3E}">
        <p14:creationId xmlns:p14="http://schemas.microsoft.com/office/powerpoint/2010/main" val="3373216162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Big Lef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1238" cy="68580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80893301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Top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3"/>
          <p:cNvSpPr>
            <a:spLocks noGrp="1"/>
          </p:cNvSpPr>
          <p:nvPr>
            <p:ph type="pic" sz="quarter" idx="22"/>
          </p:nvPr>
        </p:nvSpPr>
        <p:spPr>
          <a:xfrm>
            <a:off x="4472296" y="1096615"/>
            <a:ext cx="3240000" cy="25200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  <a:effectLst/>
        </p:spPr>
        <p:txBody>
          <a:bodyPr>
            <a:normAutofit/>
          </a:bodyPr>
          <a:lstStyle>
            <a:lvl1pPr marL="0" indent="0">
              <a:buNone/>
              <a:defRPr sz="13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/>
          </a:p>
        </p:txBody>
      </p:sp>
      <p:sp>
        <p:nvSpPr>
          <p:cNvPr id="4" name="Picture Placeholder 13"/>
          <p:cNvSpPr>
            <a:spLocks noGrp="1"/>
          </p:cNvSpPr>
          <p:nvPr>
            <p:ph type="pic" sz="quarter" idx="23"/>
          </p:nvPr>
        </p:nvSpPr>
        <p:spPr>
          <a:xfrm>
            <a:off x="8085651" y="1096615"/>
            <a:ext cx="3240000" cy="25200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  <a:effectLst/>
        </p:spPr>
        <p:txBody>
          <a:bodyPr>
            <a:normAutofit/>
          </a:bodyPr>
          <a:lstStyle>
            <a:lvl1pPr marL="0" indent="0">
              <a:buNone/>
              <a:defRPr sz="13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/>
          </a:p>
        </p:txBody>
      </p:sp>
      <p:sp>
        <p:nvSpPr>
          <p:cNvPr id="5" name="Picture Placeholder 13"/>
          <p:cNvSpPr>
            <a:spLocks noGrp="1"/>
          </p:cNvSpPr>
          <p:nvPr>
            <p:ph type="pic" sz="quarter" idx="24"/>
          </p:nvPr>
        </p:nvSpPr>
        <p:spPr>
          <a:xfrm>
            <a:off x="858941" y="1102359"/>
            <a:ext cx="3240000" cy="25200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  <a:effectLst/>
        </p:spPr>
        <p:txBody>
          <a:bodyPr>
            <a:normAutofit/>
          </a:bodyPr>
          <a:lstStyle>
            <a:lvl1pPr marL="0" indent="0">
              <a:buNone/>
              <a:defRPr sz="13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810597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Righ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"/>
          <p:cNvSpPr>
            <a:spLocks noGrp="1"/>
          </p:cNvSpPr>
          <p:nvPr>
            <p:ph type="pic" sz="quarter" idx="13"/>
          </p:nvPr>
        </p:nvSpPr>
        <p:spPr>
          <a:xfrm>
            <a:off x="6127137" y="1079440"/>
            <a:ext cx="4439264" cy="4566616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</p:spTree>
    <p:extLst>
      <p:ext uri="{BB962C8B-B14F-4D97-AF65-F5344CB8AC3E}">
        <p14:creationId xmlns:p14="http://schemas.microsoft.com/office/powerpoint/2010/main" val="3502970205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Member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470401" y="2917371"/>
            <a:ext cx="3267118" cy="3940628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523920" y="2917371"/>
            <a:ext cx="3267118" cy="3940628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8416883" y="2917371"/>
            <a:ext cx="3267118" cy="3940628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362827668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crle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5979883" y="1320800"/>
            <a:ext cx="3657600" cy="3657600"/>
          </a:xfrm>
          <a:custGeom>
            <a:avLst/>
            <a:gdLst>
              <a:gd name="connsiteX0" fmla="*/ 1828800 w 3657600"/>
              <a:gd name="connsiteY0" fmla="*/ 0 h 3657600"/>
              <a:gd name="connsiteX1" fmla="*/ 3657600 w 3657600"/>
              <a:gd name="connsiteY1" fmla="*/ 1828800 h 3657600"/>
              <a:gd name="connsiteX2" fmla="*/ 1828800 w 3657600"/>
              <a:gd name="connsiteY2" fmla="*/ 3657600 h 3657600"/>
              <a:gd name="connsiteX3" fmla="*/ 0 w 3657600"/>
              <a:gd name="connsiteY3" fmla="*/ 1828800 h 3657600"/>
              <a:gd name="connsiteX4" fmla="*/ 1828800 w 3657600"/>
              <a:gd name="connsiteY4" fmla="*/ 0 h 365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57600" h="3657600">
                <a:moveTo>
                  <a:pt x="1828800" y="0"/>
                </a:moveTo>
                <a:cubicBezTo>
                  <a:pt x="2838818" y="0"/>
                  <a:pt x="3657600" y="818782"/>
                  <a:pt x="3657600" y="1828800"/>
                </a:cubicBezTo>
                <a:cubicBezTo>
                  <a:pt x="3657600" y="2838818"/>
                  <a:pt x="2838818" y="3657600"/>
                  <a:pt x="1828800" y="3657600"/>
                </a:cubicBezTo>
                <a:cubicBezTo>
                  <a:pt x="818782" y="3657600"/>
                  <a:pt x="0" y="2838818"/>
                  <a:pt x="0" y="1828800"/>
                </a:cubicBezTo>
                <a:cubicBezTo>
                  <a:pt x="0" y="818782"/>
                  <a:pt x="818782" y="0"/>
                  <a:pt x="1828800" y="0"/>
                </a:cubicBez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598787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Uptown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470401" y="551543"/>
            <a:ext cx="3267118" cy="2743199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523920" y="551543"/>
            <a:ext cx="3267118" cy="2743199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8416883" y="551543"/>
            <a:ext cx="3267118" cy="2743199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294812344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989862" y="2656118"/>
            <a:ext cx="2538594" cy="2452914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1687568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rvic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3251200" cy="68580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053855226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am Me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017406" y="943432"/>
            <a:ext cx="2320881" cy="2264225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3651750" y="943432"/>
            <a:ext cx="2320881" cy="2264225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286094" y="943432"/>
            <a:ext cx="2320881" cy="2264225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8920438" y="943432"/>
            <a:ext cx="2320881" cy="2264225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566740260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Special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670549" y="978312"/>
            <a:ext cx="2148875" cy="2209201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258305614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Layout Sidebar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431236" y="1294723"/>
            <a:ext cx="1188720" cy="1188720"/>
          </a:xfrm>
          <a:prstGeom prst="ellipse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>
            <a:lvl1pPr>
              <a:defRPr sz="1000"/>
            </a:lvl1pPr>
          </a:lstStyle>
          <a:p>
            <a:endParaRPr lang="id-ID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431236" y="2885489"/>
            <a:ext cx="1188720" cy="1188720"/>
          </a:xfrm>
          <a:prstGeom prst="ellipse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>
            <a:lvl1pPr>
              <a:defRPr sz="1000"/>
            </a:lvl1pPr>
          </a:lstStyle>
          <a:p>
            <a:endParaRPr lang="id-ID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431236" y="4476255"/>
            <a:ext cx="1188720" cy="1188720"/>
          </a:xfrm>
          <a:prstGeom prst="ellipse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>
            <a:lvl1pPr>
              <a:defRPr sz="10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835263083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Tea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5907314"/>
            <a:ext cx="12192000" cy="9506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6F8F8"/>
              </a:solidFill>
            </a:endParaRP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769259" y="1219207"/>
            <a:ext cx="2133600" cy="3846284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2902859" y="1218754"/>
            <a:ext cx="2133600" cy="3846284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5036459" y="1218300"/>
            <a:ext cx="2133600" cy="3846284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7170059" y="1218300"/>
            <a:ext cx="2133600" cy="3846284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9303659" y="1218300"/>
            <a:ext cx="2133600" cy="3846284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955565882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enter Tea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470401" y="2148113"/>
            <a:ext cx="3267118" cy="2743199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523920" y="2148113"/>
            <a:ext cx="3267118" cy="2743199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8416883" y="2148113"/>
            <a:ext cx="3267118" cy="2743199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699161637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4296228" y="1719840"/>
            <a:ext cx="3657600" cy="3657600"/>
          </a:xfrm>
          <a:custGeom>
            <a:avLst/>
            <a:gdLst>
              <a:gd name="connsiteX0" fmla="*/ 1828800 w 3657600"/>
              <a:gd name="connsiteY0" fmla="*/ 0 h 3657600"/>
              <a:gd name="connsiteX1" fmla="*/ 3657600 w 3657600"/>
              <a:gd name="connsiteY1" fmla="*/ 1828800 h 3657600"/>
              <a:gd name="connsiteX2" fmla="*/ 1828800 w 3657600"/>
              <a:gd name="connsiteY2" fmla="*/ 3657600 h 3657600"/>
              <a:gd name="connsiteX3" fmla="*/ 0 w 3657600"/>
              <a:gd name="connsiteY3" fmla="*/ 1828800 h 3657600"/>
              <a:gd name="connsiteX4" fmla="*/ 1828800 w 3657600"/>
              <a:gd name="connsiteY4" fmla="*/ 0 h 365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57600" h="3657600">
                <a:moveTo>
                  <a:pt x="1828800" y="0"/>
                </a:moveTo>
                <a:cubicBezTo>
                  <a:pt x="2838818" y="0"/>
                  <a:pt x="3657600" y="818782"/>
                  <a:pt x="3657600" y="1828800"/>
                </a:cubicBezTo>
                <a:cubicBezTo>
                  <a:pt x="3657600" y="2838818"/>
                  <a:pt x="2838818" y="3657600"/>
                  <a:pt x="1828800" y="3657600"/>
                </a:cubicBezTo>
                <a:cubicBezTo>
                  <a:pt x="818782" y="3657600"/>
                  <a:pt x="0" y="2838818"/>
                  <a:pt x="0" y="1828800"/>
                </a:cubicBezTo>
                <a:cubicBezTo>
                  <a:pt x="0" y="818782"/>
                  <a:pt x="818782" y="0"/>
                  <a:pt x="1828800" y="0"/>
                </a:cubicBez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212947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 Slide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5907314"/>
            <a:ext cx="12192000" cy="9506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6F8F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58454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per Blank La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5907314"/>
            <a:ext cx="12192000" cy="9506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6F8F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0010708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5907314"/>
            <a:ext cx="12192000" cy="9506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6F8F8"/>
              </a:solidFill>
            </a:endParaRP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169347" y="614150"/>
            <a:ext cx="9853306" cy="5033855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903361920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Gallery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769259" y="1219207"/>
            <a:ext cx="2133600" cy="3846284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2902859" y="1218754"/>
            <a:ext cx="2133600" cy="3846284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7170059" y="1218300"/>
            <a:ext cx="2133600" cy="3846284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9303659" y="1218300"/>
            <a:ext cx="2133600" cy="3846284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3464558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three opening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9170125" y="1084217"/>
            <a:ext cx="1657531" cy="2899954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512594" y="1889760"/>
            <a:ext cx="1657531" cy="2899954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5855063" y="1084217"/>
            <a:ext cx="1657531" cy="2899954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150693884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291773" y="1030521"/>
            <a:ext cx="2133600" cy="2264222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3425373" y="1030068"/>
            <a:ext cx="2133600" cy="2264222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1291773" y="3294743"/>
            <a:ext cx="2133600" cy="2264222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3425373" y="3294290"/>
            <a:ext cx="2133600" cy="2264222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742093259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5717539" y="1473958"/>
            <a:ext cx="1833786" cy="3563332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7551325" y="1473958"/>
            <a:ext cx="1833786" cy="3563332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9385111" y="1473958"/>
            <a:ext cx="1833786" cy="3563332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594630721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Right Side Gall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237027" y="204714"/>
            <a:ext cx="4285397" cy="2333767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6237027" y="2690882"/>
            <a:ext cx="1965277" cy="1649104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8379725" y="2690882"/>
            <a:ext cx="2142699" cy="3150358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063821184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enter Gall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169347" y="614150"/>
            <a:ext cx="9853306" cy="5033855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48792181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ente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1514467" y="2052254"/>
            <a:ext cx="4146103" cy="2563292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6543666" y="2052254"/>
            <a:ext cx="4146103" cy="2563292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713600605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1610003" y="1670117"/>
            <a:ext cx="4146103" cy="2563292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013589323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Abstract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"/>
          <p:cNvSpPr>
            <a:spLocks noGrp="1"/>
          </p:cNvSpPr>
          <p:nvPr>
            <p:ph type="pic" sz="quarter" idx="10"/>
          </p:nvPr>
        </p:nvSpPr>
        <p:spPr>
          <a:xfrm>
            <a:off x="2089249" y="988722"/>
            <a:ext cx="4882075" cy="2828313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</p:spTree>
    <p:extLst>
      <p:ext uri="{BB962C8B-B14F-4D97-AF65-F5344CB8AC3E}">
        <p14:creationId xmlns:p14="http://schemas.microsoft.com/office/powerpoint/2010/main" val="2739282957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Galler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"/>
          <p:cNvSpPr>
            <a:spLocks noGrp="1"/>
          </p:cNvSpPr>
          <p:nvPr>
            <p:ph type="pic" sz="quarter" idx="10"/>
          </p:nvPr>
        </p:nvSpPr>
        <p:spPr>
          <a:xfrm>
            <a:off x="8373935" y="712951"/>
            <a:ext cx="3818065" cy="4686363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  <p:sp>
        <p:nvSpPr>
          <p:cNvPr id="4" name="Picture Placeholder 1"/>
          <p:cNvSpPr>
            <a:spLocks noGrp="1"/>
          </p:cNvSpPr>
          <p:nvPr>
            <p:ph type="pic" sz="quarter" idx="11"/>
          </p:nvPr>
        </p:nvSpPr>
        <p:spPr>
          <a:xfrm>
            <a:off x="5602513" y="712952"/>
            <a:ext cx="2540001" cy="3510705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  <p:sp>
        <p:nvSpPr>
          <p:cNvPr id="6" name="Picture Placeholder 1"/>
          <p:cNvSpPr>
            <a:spLocks noGrp="1"/>
          </p:cNvSpPr>
          <p:nvPr>
            <p:ph type="pic" sz="quarter" idx="12"/>
          </p:nvPr>
        </p:nvSpPr>
        <p:spPr>
          <a:xfrm>
            <a:off x="2831091" y="712952"/>
            <a:ext cx="2540001" cy="169642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  <p:sp>
        <p:nvSpPr>
          <p:cNvPr id="7" name="Picture Placeholder 1"/>
          <p:cNvSpPr>
            <a:spLocks noGrp="1"/>
          </p:cNvSpPr>
          <p:nvPr>
            <p:ph type="pic" sz="quarter" idx="13"/>
          </p:nvPr>
        </p:nvSpPr>
        <p:spPr>
          <a:xfrm>
            <a:off x="1" y="712950"/>
            <a:ext cx="2599670" cy="3510705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  <p:sp>
        <p:nvSpPr>
          <p:cNvPr id="8" name="Picture Placeholder 1"/>
          <p:cNvSpPr>
            <a:spLocks noGrp="1"/>
          </p:cNvSpPr>
          <p:nvPr>
            <p:ph type="pic" sz="quarter" idx="14"/>
          </p:nvPr>
        </p:nvSpPr>
        <p:spPr>
          <a:xfrm>
            <a:off x="2831090" y="2627086"/>
            <a:ext cx="2540001" cy="1596569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</p:spTree>
    <p:extLst>
      <p:ext uri="{BB962C8B-B14F-4D97-AF65-F5344CB8AC3E}">
        <p14:creationId xmlns:p14="http://schemas.microsoft.com/office/powerpoint/2010/main" val="1197096047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Big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8232000" y="0"/>
            <a:ext cx="3960000" cy="34308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263003" y="3427200"/>
            <a:ext cx="3960000" cy="34308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058193029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Abstrac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6"/>
          <p:cNvSpPr>
            <a:spLocks noGrp="1"/>
          </p:cNvSpPr>
          <p:nvPr>
            <p:ph type="pic" sz="quarter" idx="10"/>
          </p:nvPr>
        </p:nvSpPr>
        <p:spPr>
          <a:xfrm>
            <a:off x="7141029" y="578688"/>
            <a:ext cx="3585029" cy="4951254"/>
          </a:xfrm>
          <a:custGeom>
            <a:avLst/>
            <a:gdLst>
              <a:gd name="connsiteX0" fmla="*/ 3596540 w 4167940"/>
              <a:gd name="connsiteY0" fmla="*/ 4507069 h 4932782"/>
              <a:gd name="connsiteX1" fmla="*/ 3596540 w 4167940"/>
              <a:gd name="connsiteY1" fmla="*/ 4507069 h 4932782"/>
              <a:gd name="connsiteX2" fmla="*/ 3596539 w 4167940"/>
              <a:gd name="connsiteY2" fmla="*/ 4507069 h 4932782"/>
              <a:gd name="connsiteX3" fmla="*/ 3594359 w 4167940"/>
              <a:gd name="connsiteY3" fmla="*/ 1089014 h 4932782"/>
              <a:gd name="connsiteX4" fmla="*/ 3594359 w 4167940"/>
              <a:gd name="connsiteY4" fmla="*/ 1089015 h 4932782"/>
              <a:gd name="connsiteX5" fmla="*/ 3731949 w 4167940"/>
              <a:gd name="connsiteY5" fmla="*/ 1261523 h 4932782"/>
              <a:gd name="connsiteX6" fmla="*/ 3334049 w 4167940"/>
              <a:gd name="connsiteY6" fmla="*/ 4795192 h 4932782"/>
              <a:gd name="connsiteX7" fmla="*/ 3223265 w 4167940"/>
              <a:gd name="connsiteY7" fmla="*/ 4927393 h 4932782"/>
              <a:gd name="connsiteX8" fmla="*/ 3161542 w 4167940"/>
              <a:gd name="connsiteY8" fmla="*/ 4932782 h 4932782"/>
              <a:gd name="connsiteX9" fmla="*/ 3102562 w 4167940"/>
              <a:gd name="connsiteY9" fmla="*/ 4913802 h 4932782"/>
              <a:gd name="connsiteX10" fmla="*/ 3023952 w 4167940"/>
              <a:gd name="connsiteY10" fmla="*/ 4760274 h 4932782"/>
              <a:gd name="connsiteX11" fmla="*/ 3421851 w 4167940"/>
              <a:gd name="connsiteY11" fmla="*/ 1226604 h 4932782"/>
              <a:gd name="connsiteX12" fmla="*/ 3594359 w 4167940"/>
              <a:gd name="connsiteY12" fmla="*/ 1089014 h 4932782"/>
              <a:gd name="connsiteX13" fmla="*/ 2829929 w 4167940"/>
              <a:gd name="connsiteY13" fmla="*/ 1002939 h 4932782"/>
              <a:gd name="connsiteX14" fmla="*/ 2829929 w 4167940"/>
              <a:gd name="connsiteY14" fmla="*/ 1002939 h 4932782"/>
              <a:gd name="connsiteX15" fmla="*/ 2967519 w 4167940"/>
              <a:gd name="connsiteY15" fmla="*/ 1175447 h 4932782"/>
              <a:gd name="connsiteX16" fmla="*/ 2569619 w 4167940"/>
              <a:gd name="connsiteY16" fmla="*/ 4709116 h 4932782"/>
              <a:gd name="connsiteX17" fmla="*/ 2458835 w 4167940"/>
              <a:gd name="connsiteY17" fmla="*/ 4841317 h 4932782"/>
              <a:gd name="connsiteX18" fmla="*/ 2397112 w 4167940"/>
              <a:gd name="connsiteY18" fmla="*/ 4846706 h 4932782"/>
              <a:gd name="connsiteX19" fmla="*/ 2338132 w 4167940"/>
              <a:gd name="connsiteY19" fmla="*/ 4827726 h 4932782"/>
              <a:gd name="connsiteX20" fmla="*/ 2259522 w 4167940"/>
              <a:gd name="connsiteY20" fmla="*/ 4674198 h 4932782"/>
              <a:gd name="connsiteX21" fmla="*/ 2657421 w 4167940"/>
              <a:gd name="connsiteY21" fmla="*/ 1140528 h 4932782"/>
              <a:gd name="connsiteX22" fmla="*/ 2829929 w 4167940"/>
              <a:gd name="connsiteY22" fmla="*/ 1002939 h 4932782"/>
              <a:gd name="connsiteX23" fmla="*/ 900831 w 4167940"/>
              <a:gd name="connsiteY23" fmla="*/ 785718 h 4932782"/>
              <a:gd name="connsiteX24" fmla="*/ 900831 w 4167940"/>
              <a:gd name="connsiteY24" fmla="*/ 785719 h 4932782"/>
              <a:gd name="connsiteX25" fmla="*/ 1038421 w 4167940"/>
              <a:gd name="connsiteY25" fmla="*/ 958227 h 4932782"/>
              <a:gd name="connsiteX26" fmla="*/ 640522 w 4167940"/>
              <a:gd name="connsiteY26" fmla="*/ 4491895 h 4932782"/>
              <a:gd name="connsiteX27" fmla="*/ 529738 w 4167940"/>
              <a:gd name="connsiteY27" fmla="*/ 4624096 h 4932782"/>
              <a:gd name="connsiteX28" fmla="*/ 468015 w 4167940"/>
              <a:gd name="connsiteY28" fmla="*/ 4629485 h 4932782"/>
              <a:gd name="connsiteX29" fmla="*/ 409035 w 4167940"/>
              <a:gd name="connsiteY29" fmla="*/ 4610505 h 4932782"/>
              <a:gd name="connsiteX30" fmla="*/ 330424 w 4167940"/>
              <a:gd name="connsiteY30" fmla="*/ 4456977 h 4932782"/>
              <a:gd name="connsiteX31" fmla="*/ 728323 w 4167940"/>
              <a:gd name="connsiteY31" fmla="*/ 923308 h 4932782"/>
              <a:gd name="connsiteX32" fmla="*/ 900831 w 4167940"/>
              <a:gd name="connsiteY32" fmla="*/ 785718 h 4932782"/>
              <a:gd name="connsiteX33" fmla="*/ 4029357 w 4167940"/>
              <a:gd name="connsiteY33" fmla="*/ 663301 h 4932782"/>
              <a:gd name="connsiteX34" fmla="*/ 4029357 w 4167940"/>
              <a:gd name="connsiteY34" fmla="*/ 663302 h 4932782"/>
              <a:gd name="connsiteX35" fmla="*/ 4166947 w 4167940"/>
              <a:gd name="connsiteY35" fmla="*/ 835810 h 4932782"/>
              <a:gd name="connsiteX36" fmla="*/ 3769047 w 4167940"/>
              <a:gd name="connsiteY36" fmla="*/ 4369479 h 4932782"/>
              <a:gd name="connsiteX37" fmla="*/ 3658263 w 4167940"/>
              <a:gd name="connsiteY37" fmla="*/ 4501680 h 4932782"/>
              <a:gd name="connsiteX38" fmla="*/ 3596540 w 4167940"/>
              <a:gd name="connsiteY38" fmla="*/ 4507069 h 4932782"/>
              <a:gd name="connsiteX39" fmla="*/ 3537560 w 4167940"/>
              <a:gd name="connsiteY39" fmla="*/ 4488089 h 4932782"/>
              <a:gd name="connsiteX40" fmla="*/ 3458950 w 4167940"/>
              <a:gd name="connsiteY40" fmla="*/ 4334561 h 4932782"/>
              <a:gd name="connsiteX41" fmla="*/ 3856849 w 4167940"/>
              <a:gd name="connsiteY41" fmla="*/ 800892 h 4932782"/>
              <a:gd name="connsiteX42" fmla="*/ 4029357 w 4167940"/>
              <a:gd name="connsiteY42" fmla="*/ 663301 h 4932782"/>
              <a:gd name="connsiteX43" fmla="*/ 3264927 w 4167940"/>
              <a:gd name="connsiteY43" fmla="*/ 577225 h 4932782"/>
              <a:gd name="connsiteX44" fmla="*/ 3264927 w 4167940"/>
              <a:gd name="connsiteY44" fmla="*/ 577226 h 4932782"/>
              <a:gd name="connsiteX45" fmla="*/ 3402517 w 4167940"/>
              <a:gd name="connsiteY45" fmla="*/ 749734 h 4932782"/>
              <a:gd name="connsiteX46" fmla="*/ 3004617 w 4167940"/>
              <a:gd name="connsiteY46" fmla="*/ 4283403 h 4932782"/>
              <a:gd name="connsiteX47" fmla="*/ 2893833 w 4167940"/>
              <a:gd name="connsiteY47" fmla="*/ 4415604 h 4932782"/>
              <a:gd name="connsiteX48" fmla="*/ 2832110 w 4167940"/>
              <a:gd name="connsiteY48" fmla="*/ 4420993 h 4932782"/>
              <a:gd name="connsiteX49" fmla="*/ 2773130 w 4167940"/>
              <a:gd name="connsiteY49" fmla="*/ 4402013 h 4932782"/>
              <a:gd name="connsiteX50" fmla="*/ 2694520 w 4167940"/>
              <a:gd name="connsiteY50" fmla="*/ 4248485 h 4932782"/>
              <a:gd name="connsiteX51" fmla="*/ 3092419 w 4167940"/>
              <a:gd name="connsiteY51" fmla="*/ 714816 h 4932782"/>
              <a:gd name="connsiteX52" fmla="*/ 3264927 w 4167940"/>
              <a:gd name="connsiteY52" fmla="*/ 577225 h 4932782"/>
              <a:gd name="connsiteX53" fmla="*/ 2500497 w 4167940"/>
              <a:gd name="connsiteY53" fmla="*/ 491149 h 4932782"/>
              <a:gd name="connsiteX54" fmla="*/ 2500497 w 4167940"/>
              <a:gd name="connsiteY54" fmla="*/ 491149 h 4932782"/>
              <a:gd name="connsiteX55" fmla="*/ 2638087 w 4167940"/>
              <a:gd name="connsiteY55" fmla="*/ 663657 h 4932782"/>
              <a:gd name="connsiteX56" fmla="*/ 2240187 w 4167940"/>
              <a:gd name="connsiteY56" fmla="*/ 4197326 h 4932782"/>
              <a:gd name="connsiteX57" fmla="*/ 2129403 w 4167940"/>
              <a:gd name="connsiteY57" fmla="*/ 4329527 h 4932782"/>
              <a:gd name="connsiteX58" fmla="*/ 2067680 w 4167940"/>
              <a:gd name="connsiteY58" fmla="*/ 4334916 h 4932782"/>
              <a:gd name="connsiteX59" fmla="*/ 2008700 w 4167940"/>
              <a:gd name="connsiteY59" fmla="*/ 4315936 h 4932782"/>
              <a:gd name="connsiteX60" fmla="*/ 1930090 w 4167940"/>
              <a:gd name="connsiteY60" fmla="*/ 4162408 h 4932782"/>
              <a:gd name="connsiteX61" fmla="*/ 2327989 w 4167940"/>
              <a:gd name="connsiteY61" fmla="*/ 628739 h 4932782"/>
              <a:gd name="connsiteX62" fmla="*/ 2500497 w 4167940"/>
              <a:gd name="connsiteY62" fmla="*/ 491149 h 4932782"/>
              <a:gd name="connsiteX63" fmla="*/ 1736069 w 4167940"/>
              <a:gd name="connsiteY63" fmla="*/ 405073 h 4932782"/>
              <a:gd name="connsiteX64" fmla="*/ 1736069 w 4167940"/>
              <a:gd name="connsiteY64" fmla="*/ 405074 h 4932782"/>
              <a:gd name="connsiteX65" fmla="*/ 1873659 w 4167940"/>
              <a:gd name="connsiteY65" fmla="*/ 577581 h 4932782"/>
              <a:gd name="connsiteX66" fmla="*/ 1475760 w 4167940"/>
              <a:gd name="connsiteY66" fmla="*/ 4111250 h 4932782"/>
              <a:gd name="connsiteX67" fmla="*/ 1364976 w 4167940"/>
              <a:gd name="connsiteY67" fmla="*/ 4243451 h 4932782"/>
              <a:gd name="connsiteX68" fmla="*/ 1303253 w 4167940"/>
              <a:gd name="connsiteY68" fmla="*/ 4248840 h 4932782"/>
              <a:gd name="connsiteX69" fmla="*/ 1244273 w 4167940"/>
              <a:gd name="connsiteY69" fmla="*/ 4229860 h 4932782"/>
              <a:gd name="connsiteX70" fmla="*/ 1165662 w 4167940"/>
              <a:gd name="connsiteY70" fmla="*/ 4076332 h 4932782"/>
              <a:gd name="connsiteX71" fmla="*/ 1563561 w 4167940"/>
              <a:gd name="connsiteY71" fmla="*/ 542663 h 4932782"/>
              <a:gd name="connsiteX72" fmla="*/ 1736069 w 4167940"/>
              <a:gd name="connsiteY72" fmla="*/ 405073 h 4932782"/>
              <a:gd name="connsiteX73" fmla="*/ 1335829 w 4167940"/>
              <a:gd name="connsiteY73" fmla="*/ 360004 h 4932782"/>
              <a:gd name="connsiteX74" fmla="*/ 1335829 w 4167940"/>
              <a:gd name="connsiteY74" fmla="*/ 360006 h 4932782"/>
              <a:gd name="connsiteX75" fmla="*/ 1473419 w 4167940"/>
              <a:gd name="connsiteY75" fmla="*/ 532514 h 4932782"/>
              <a:gd name="connsiteX76" fmla="*/ 1075520 w 4167940"/>
              <a:gd name="connsiteY76" fmla="*/ 4066182 h 4932782"/>
              <a:gd name="connsiteX77" fmla="*/ 964736 w 4167940"/>
              <a:gd name="connsiteY77" fmla="*/ 4198383 h 4932782"/>
              <a:gd name="connsiteX78" fmla="*/ 903013 w 4167940"/>
              <a:gd name="connsiteY78" fmla="*/ 4203772 h 4932782"/>
              <a:gd name="connsiteX79" fmla="*/ 844033 w 4167940"/>
              <a:gd name="connsiteY79" fmla="*/ 4184792 h 4932782"/>
              <a:gd name="connsiteX80" fmla="*/ 765422 w 4167940"/>
              <a:gd name="connsiteY80" fmla="*/ 4031264 h 4932782"/>
              <a:gd name="connsiteX81" fmla="*/ 1163321 w 4167940"/>
              <a:gd name="connsiteY81" fmla="*/ 497595 h 4932782"/>
              <a:gd name="connsiteX82" fmla="*/ 1335829 w 4167940"/>
              <a:gd name="connsiteY82" fmla="*/ 360004 h 4932782"/>
              <a:gd name="connsiteX83" fmla="*/ 571400 w 4167940"/>
              <a:gd name="connsiteY83" fmla="*/ 273929 h 4932782"/>
              <a:gd name="connsiteX84" fmla="*/ 571400 w 4167940"/>
              <a:gd name="connsiteY84" fmla="*/ 273930 h 4932782"/>
              <a:gd name="connsiteX85" fmla="*/ 708990 w 4167940"/>
              <a:gd name="connsiteY85" fmla="*/ 446438 h 4932782"/>
              <a:gd name="connsiteX86" fmla="*/ 311090 w 4167940"/>
              <a:gd name="connsiteY86" fmla="*/ 3980106 h 4932782"/>
              <a:gd name="connsiteX87" fmla="*/ 200306 w 4167940"/>
              <a:gd name="connsiteY87" fmla="*/ 4112307 h 4932782"/>
              <a:gd name="connsiteX88" fmla="*/ 138583 w 4167940"/>
              <a:gd name="connsiteY88" fmla="*/ 4117696 h 4932782"/>
              <a:gd name="connsiteX89" fmla="*/ 79603 w 4167940"/>
              <a:gd name="connsiteY89" fmla="*/ 4098716 h 4932782"/>
              <a:gd name="connsiteX90" fmla="*/ 993 w 4167940"/>
              <a:gd name="connsiteY90" fmla="*/ 3945188 h 4932782"/>
              <a:gd name="connsiteX91" fmla="*/ 398892 w 4167940"/>
              <a:gd name="connsiteY91" fmla="*/ 411519 h 4932782"/>
              <a:gd name="connsiteX92" fmla="*/ 571400 w 4167940"/>
              <a:gd name="connsiteY92" fmla="*/ 273929 h 4932782"/>
              <a:gd name="connsiteX93" fmla="*/ 2168629 w 4167940"/>
              <a:gd name="connsiteY93" fmla="*/ 993 h 4932782"/>
              <a:gd name="connsiteX94" fmla="*/ 2168629 w 4167940"/>
              <a:gd name="connsiteY94" fmla="*/ 995 h 4932782"/>
              <a:gd name="connsiteX95" fmla="*/ 2306219 w 4167940"/>
              <a:gd name="connsiteY95" fmla="*/ 173503 h 4932782"/>
              <a:gd name="connsiteX96" fmla="*/ 1908320 w 4167940"/>
              <a:gd name="connsiteY96" fmla="*/ 3707171 h 4932782"/>
              <a:gd name="connsiteX97" fmla="*/ 1797536 w 4167940"/>
              <a:gd name="connsiteY97" fmla="*/ 3839372 h 4932782"/>
              <a:gd name="connsiteX98" fmla="*/ 1735813 w 4167940"/>
              <a:gd name="connsiteY98" fmla="*/ 3844761 h 4932782"/>
              <a:gd name="connsiteX99" fmla="*/ 1676833 w 4167940"/>
              <a:gd name="connsiteY99" fmla="*/ 3825781 h 4932782"/>
              <a:gd name="connsiteX100" fmla="*/ 1598222 w 4167940"/>
              <a:gd name="connsiteY100" fmla="*/ 3672253 h 4932782"/>
              <a:gd name="connsiteX101" fmla="*/ 1996121 w 4167940"/>
              <a:gd name="connsiteY101" fmla="*/ 138584 h 4932782"/>
              <a:gd name="connsiteX102" fmla="*/ 2168629 w 4167940"/>
              <a:gd name="connsiteY102" fmla="*/ 993 h 4932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</a:cxnLst>
            <a:rect l="l" t="t" r="r" b="b"/>
            <a:pathLst>
              <a:path w="4167940" h="4932782">
                <a:moveTo>
                  <a:pt x="3596540" y="4507069"/>
                </a:moveTo>
                <a:lnTo>
                  <a:pt x="3596540" y="4507069"/>
                </a:lnTo>
                <a:lnTo>
                  <a:pt x="3596539" y="4507069"/>
                </a:lnTo>
                <a:close/>
                <a:moveTo>
                  <a:pt x="3594359" y="1089014"/>
                </a:moveTo>
                <a:lnTo>
                  <a:pt x="3594359" y="1089015"/>
                </a:lnTo>
                <a:cubicBezTo>
                  <a:pt x="3679990" y="1098657"/>
                  <a:pt x="3741591" y="1175892"/>
                  <a:pt x="3731949" y="1261523"/>
                </a:cubicBezTo>
                <a:lnTo>
                  <a:pt x="3334049" y="4795192"/>
                </a:lnTo>
                <a:cubicBezTo>
                  <a:pt x="3326818" y="4859415"/>
                  <a:pt x="3281565" y="4910122"/>
                  <a:pt x="3223265" y="4927393"/>
                </a:cubicBezTo>
                <a:lnTo>
                  <a:pt x="3161542" y="4932782"/>
                </a:lnTo>
                <a:lnTo>
                  <a:pt x="3102562" y="4913802"/>
                </a:lnTo>
                <a:cubicBezTo>
                  <a:pt x="3049563" y="4883998"/>
                  <a:pt x="3016721" y="4824498"/>
                  <a:pt x="3023952" y="4760274"/>
                </a:cubicBezTo>
                <a:lnTo>
                  <a:pt x="3421851" y="1226604"/>
                </a:lnTo>
                <a:cubicBezTo>
                  <a:pt x="3431493" y="1140974"/>
                  <a:pt x="3508728" y="1079372"/>
                  <a:pt x="3594359" y="1089014"/>
                </a:cubicBezTo>
                <a:close/>
                <a:moveTo>
                  <a:pt x="2829929" y="1002939"/>
                </a:moveTo>
                <a:lnTo>
                  <a:pt x="2829929" y="1002939"/>
                </a:lnTo>
                <a:cubicBezTo>
                  <a:pt x="2915560" y="1012582"/>
                  <a:pt x="2977161" y="1089816"/>
                  <a:pt x="2967519" y="1175447"/>
                </a:cubicBezTo>
                <a:lnTo>
                  <a:pt x="2569619" y="4709116"/>
                </a:lnTo>
                <a:cubicBezTo>
                  <a:pt x="2562387" y="4773339"/>
                  <a:pt x="2517135" y="4824046"/>
                  <a:pt x="2458835" y="4841317"/>
                </a:cubicBezTo>
                <a:lnTo>
                  <a:pt x="2397112" y="4846706"/>
                </a:lnTo>
                <a:lnTo>
                  <a:pt x="2338132" y="4827726"/>
                </a:lnTo>
                <a:cubicBezTo>
                  <a:pt x="2285133" y="4797922"/>
                  <a:pt x="2252290" y="4738422"/>
                  <a:pt x="2259522" y="4674198"/>
                </a:cubicBezTo>
                <a:lnTo>
                  <a:pt x="2657421" y="1140528"/>
                </a:lnTo>
                <a:cubicBezTo>
                  <a:pt x="2667063" y="1054898"/>
                  <a:pt x="2744298" y="993296"/>
                  <a:pt x="2829929" y="1002939"/>
                </a:cubicBezTo>
                <a:close/>
                <a:moveTo>
                  <a:pt x="900831" y="785718"/>
                </a:moveTo>
                <a:lnTo>
                  <a:pt x="900831" y="785719"/>
                </a:lnTo>
                <a:cubicBezTo>
                  <a:pt x="986462" y="795361"/>
                  <a:pt x="1048063" y="872596"/>
                  <a:pt x="1038421" y="958227"/>
                </a:cubicBezTo>
                <a:lnTo>
                  <a:pt x="640522" y="4491895"/>
                </a:lnTo>
                <a:cubicBezTo>
                  <a:pt x="633290" y="4556118"/>
                  <a:pt x="588037" y="4606825"/>
                  <a:pt x="529738" y="4624096"/>
                </a:cubicBezTo>
                <a:lnTo>
                  <a:pt x="468015" y="4629485"/>
                </a:lnTo>
                <a:lnTo>
                  <a:pt x="409035" y="4610505"/>
                </a:lnTo>
                <a:cubicBezTo>
                  <a:pt x="356036" y="4580701"/>
                  <a:pt x="323193" y="4521201"/>
                  <a:pt x="330424" y="4456977"/>
                </a:cubicBezTo>
                <a:lnTo>
                  <a:pt x="728323" y="923308"/>
                </a:lnTo>
                <a:cubicBezTo>
                  <a:pt x="737965" y="837677"/>
                  <a:pt x="815200" y="776076"/>
                  <a:pt x="900831" y="785718"/>
                </a:cubicBezTo>
                <a:close/>
                <a:moveTo>
                  <a:pt x="4029357" y="663301"/>
                </a:moveTo>
                <a:lnTo>
                  <a:pt x="4029357" y="663302"/>
                </a:lnTo>
                <a:cubicBezTo>
                  <a:pt x="4114988" y="672944"/>
                  <a:pt x="4176589" y="750179"/>
                  <a:pt x="4166947" y="835810"/>
                </a:cubicBezTo>
                <a:lnTo>
                  <a:pt x="3769047" y="4369479"/>
                </a:lnTo>
                <a:cubicBezTo>
                  <a:pt x="3761815" y="4433702"/>
                  <a:pt x="3716563" y="4484409"/>
                  <a:pt x="3658263" y="4501680"/>
                </a:cubicBezTo>
                <a:lnTo>
                  <a:pt x="3596540" y="4507069"/>
                </a:lnTo>
                <a:lnTo>
                  <a:pt x="3537560" y="4488089"/>
                </a:lnTo>
                <a:cubicBezTo>
                  <a:pt x="3484561" y="4458285"/>
                  <a:pt x="3451719" y="4398784"/>
                  <a:pt x="3458950" y="4334561"/>
                </a:cubicBezTo>
                <a:lnTo>
                  <a:pt x="3856849" y="800892"/>
                </a:lnTo>
                <a:cubicBezTo>
                  <a:pt x="3866491" y="715261"/>
                  <a:pt x="3943726" y="653659"/>
                  <a:pt x="4029357" y="663301"/>
                </a:cubicBezTo>
                <a:close/>
                <a:moveTo>
                  <a:pt x="3264927" y="577225"/>
                </a:moveTo>
                <a:lnTo>
                  <a:pt x="3264927" y="577226"/>
                </a:lnTo>
                <a:cubicBezTo>
                  <a:pt x="3350558" y="586869"/>
                  <a:pt x="3412159" y="664104"/>
                  <a:pt x="3402517" y="749734"/>
                </a:cubicBezTo>
                <a:lnTo>
                  <a:pt x="3004617" y="4283403"/>
                </a:lnTo>
                <a:cubicBezTo>
                  <a:pt x="2997385" y="4347626"/>
                  <a:pt x="2952133" y="4398333"/>
                  <a:pt x="2893833" y="4415604"/>
                </a:cubicBezTo>
                <a:lnTo>
                  <a:pt x="2832110" y="4420993"/>
                </a:lnTo>
                <a:lnTo>
                  <a:pt x="2773130" y="4402013"/>
                </a:lnTo>
                <a:cubicBezTo>
                  <a:pt x="2720131" y="4372209"/>
                  <a:pt x="2687288" y="4312708"/>
                  <a:pt x="2694520" y="4248485"/>
                </a:cubicBezTo>
                <a:lnTo>
                  <a:pt x="3092419" y="714816"/>
                </a:lnTo>
                <a:cubicBezTo>
                  <a:pt x="3102061" y="629185"/>
                  <a:pt x="3179296" y="567583"/>
                  <a:pt x="3264927" y="577225"/>
                </a:cubicBezTo>
                <a:close/>
                <a:moveTo>
                  <a:pt x="2500497" y="491149"/>
                </a:moveTo>
                <a:lnTo>
                  <a:pt x="2500497" y="491149"/>
                </a:lnTo>
                <a:cubicBezTo>
                  <a:pt x="2586128" y="500792"/>
                  <a:pt x="2647729" y="578027"/>
                  <a:pt x="2638087" y="663657"/>
                </a:cubicBezTo>
                <a:lnTo>
                  <a:pt x="2240187" y="4197326"/>
                </a:lnTo>
                <a:cubicBezTo>
                  <a:pt x="2232955" y="4261549"/>
                  <a:pt x="2187703" y="4312256"/>
                  <a:pt x="2129403" y="4329527"/>
                </a:cubicBezTo>
                <a:lnTo>
                  <a:pt x="2067680" y="4334916"/>
                </a:lnTo>
                <a:lnTo>
                  <a:pt x="2008700" y="4315936"/>
                </a:lnTo>
                <a:cubicBezTo>
                  <a:pt x="1955701" y="4286132"/>
                  <a:pt x="1922859" y="4226631"/>
                  <a:pt x="1930090" y="4162408"/>
                </a:cubicBezTo>
                <a:lnTo>
                  <a:pt x="2327989" y="628739"/>
                </a:lnTo>
                <a:cubicBezTo>
                  <a:pt x="2337631" y="543108"/>
                  <a:pt x="2414866" y="481506"/>
                  <a:pt x="2500497" y="491149"/>
                </a:cubicBezTo>
                <a:close/>
                <a:moveTo>
                  <a:pt x="1736069" y="405073"/>
                </a:moveTo>
                <a:lnTo>
                  <a:pt x="1736069" y="405074"/>
                </a:lnTo>
                <a:cubicBezTo>
                  <a:pt x="1821700" y="414716"/>
                  <a:pt x="1883301" y="491951"/>
                  <a:pt x="1873659" y="577581"/>
                </a:cubicBezTo>
                <a:lnTo>
                  <a:pt x="1475760" y="4111250"/>
                </a:lnTo>
                <a:cubicBezTo>
                  <a:pt x="1468528" y="4175473"/>
                  <a:pt x="1423275" y="4226180"/>
                  <a:pt x="1364976" y="4243451"/>
                </a:cubicBezTo>
                <a:lnTo>
                  <a:pt x="1303253" y="4248840"/>
                </a:lnTo>
                <a:lnTo>
                  <a:pt x="1244273" y="4229860"/>
                </a:lnTo>
                <a:cubicBezTo>
                  <a:pt x="1191274" y="4200056"/>
                  <a:pt x="1158431" y="4140555"/>
                  <a:pt x="1165662" y="4076332"/>
                </a:cubicBezTo>
                <a:lnTo>
                  <a:pt x="1563561" y="542663"/>
                </a:lnTo>
                <a:cubicBezTo>
                  <a:pt x="1573203" y="457032"/>
                  <a:pt x="1650438" y="395431"/>
                  <a:pt x="1736069" y="405073"/>
                </a:cubicBezTo>
                <a:close/>
                <a:moveTo>
                  <a:pt x="1335829" y="360004"/>
                </a:moveTo>
                <a:lnTo>
                  <a:pt x="1335829" y="360006"/>
                </a:lnTo>
                <a:cubicBezTo>
                  <a:pt x="1421460" y="369648"/>
                  <a:pt x="1483061" y="446883"/>
                  <a:pt x="1473419" y="532514"/>
                </a:cubicBezTo>
                <a:lnTo>
                  <a:pt x="1075520" y="4066182"/>
                </a:lnTo>
                <a:cubicBezTo>
                  <a:pt x="1068288" y="4130405"/>
                  <a:pt x="1023035" y="4181112"/>
                  <a:pt x="964736" y="4198383"/>
                </a:cubicBezTo>
                <a:lnTo>
                  <a:pt x="903013" y="4203772"/>
                </a:lnTo>
                <a:lnTo>
                  <a:pt x="844033" y="4184792"/>
                </a:lnTo>
                <a:cubicBezTo>
                  <a:pt x="791034" y="4154988"/>
                  <a:pt x="758191" y="4095488"/>
                  <a:pt x="765422" y="4031264"/>
                </a:cubicBezTo>
                <a:lnTo>
                  <a:pt x="1163321" y="497595"/>
                </a:lnTo>
                <a:cubicBezTo>
                  <a:pt x="1172963" y="411964"/>
                  <a:pt x="1250198" y="350363"/>
                  <a:pt x="1335829" y="360004"/>
                </a:cubicBezTo>
                <a:close/>
                <a:moveTo>
                  <a:pt x="571400" y="273929"/>
                </a:moveTo>
                <a:lnTo>
                  <a:pt x="571400" y="273930"/>
                </a:lnTo>
                <a:cubicBezTo>
                  <a:pt x="657031" y="283572"/>
                  <a:pt x="718632" y="360807"/>
                  <a:pt x="708990" y="446438"/>
                </a:cubicBezTo>
                <a:lnTo>
                  <a:pt x="311090" y="3980106"/>
                </a:lnTo>
                <a:cubicBezTo>
                  <a:pt x="303858" y="4044329"/>
                  <a:pt x="258606" y="4095036"/>
                  <a:pt x="200306" y="4112307"/>
                </a:cubicBezTo>
                <a:lnTo>
                  <a:pt x="138583" y="4117696"/>
                </a:lnTo>
                <a:lnTo>
                  <a:pt x="79603" y="4098716"/>
                </a:lnTo>
                <a:cubicBezTo>
                  <a:pt x="26604" y="4068912"/>
                  <a:pt x="-6239" y="4009411"/>
                  <a:pt x="993" y="3945188"/>
                </a:cubicBezTo>
                <a:lnTo>
                  <a:pt x="398892" y="411519"/>
                </a:lnTo>
                <a:cubicBezTo>
                  <a:pt x="408534" y="325888"/>
                  <a:pt x="485769" y="264287"/>
                  <a:pt x="571400" y="273929"/>
                </a:cubicBezTo>
                <a:close/>
                <a:moveTo>
                  <a:pt x="2168629" y="993"/>
                </a:moveTo>
                <a:lnTo>
                  <a:pt x="2168629" y="995"/>
                </a:lnTo>
                <a:cubicBezTo>
                  <a:pt x="2254260" y="10637"/>
                  <a:pt x="2315861" y="87872"/>
                  <a:pt x="2306219" y="173503"/>
                </a:cubicBezTo>
                <a:lnTo>
                  <a:pt x="1908320" y="3707171"/>
                </a:lnTo>
                <a:cubicBezTo>
                  <a:pt x="1901088" y="3771394"/>
                  <a:pt x="1855835" y="3822101"/>
                  <a:pt x="1797536" y="3839372"/>
                </a:cubicBezTo>
                <a:lnTo>
                  <a:pt x="1735813" y="3844761"/>
                </a:lnTo>
                <a:lnTo>
                  <a:pt x="1676833" y="3825781"/>
                </a:lnTo>
                <a:cubicBezTo>
                  <a:pt x="1623834" y="3795977"/>
                  <a:pt x="1590991" y="3736477"/>
                  <a:pt x="1598222" y="3672253"/>
                </a:cubicBezTo>
                <a:lnTo>
                  <a:pt x="1996121" y="138584"/>
                </a:lnTo>
                <a:cubicBezTo>
                  <a:pt x="2005763" y="52953"/>
                  <a:pt x="2082998" y="-8648"/>
                  <a:pt x="2168629" y="993"/>
                </a:cubicBez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/>
            </a:bgClr>
          </a:patt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6498881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Half Center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"/>
          <p:cNvSpPr>
            <a:spLocks noGrp="1"/>
          </p:cNvSpPr>
          <p:nvPr>
            <p:ph type="pic" sz="quarter" idx="10"/>
          </p:nvPr>
        </p:nvSpPr>
        <p:spPr>
          <a:xfrm>
            <a:off x="1432560" y="1577094"/>
            <a:ext cx="9433559" cy="2217666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</p:spTree>
    <p:extLst>
      <p:ext uri="{BB962C8B-B14F-4D97-AF65-F5344CB8AC3E}">
        <p14:creationId xmlns:p14="http://schemas.microsoft.com/office/powerpoint/2010/main" val="1293732529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3"/>
          <p:cNvSpPr>
            <a:spLocks noGrp="1"/>
          </p:cNvSpPr>
          <p:nvPr>
            <p:ph type="pic" sz="quarter" idx="21"/>
          </p:nvPr>
        </p:nvSpPr>
        <p:spPr>
          <a:xfrm>
            <a:off x="4613294" y="3521499"/>
            <a:ext cx="2919622" cy="510335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  <a:effectLst/>
        </p:spPr>
        <p:txBody>
          <a:bodyPr>
            <a:normAutofit/>
          </a:bodyPr>
          <a:lstStyle>
            <a:lvl1pPr marL="0" indent="0">
              <a:buNone/>
              <a:defRPr sz="13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336901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5117796" y="1670709"/>
            <a:ext cx="1991302" cy="349735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02943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7341086" y="3187793"/>
            <a:ext cx="2908549" cy="1847088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  <p:sp>
        <p:nvSpPr>
          <p:cNvPr id="4" name="Picture Placeholder 1"/>
          <p:cNvSpPr>
            <a:spLocks noGrp="1"/>
          </p:cNvSpPr>
          <p:nvPr>
            <p:ph type="pic" sz="quarter" idx="24"/>
          </p:nvPr>
        </p:nvSpPr>
        <p:spPr>
          <a:xfrm>
            <a:off x="1930377" y="3187793"/>
            <a:ext cx="2908549" cy="1847088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  <p:sp>
        <p:nvSpPr>
          <p:cNvPr id="5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4452513" y="3544622"/>
            <a:ext cx="3281748" cy="2071116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</p:spTree>
    <p:extLst>
      <p:ext uri="{BB962C8B-B14F-4D97-AF65-F5344CB8AC3E}">
        <p14:creationId xmlns:p14="http://schemas.microsoft.com/office/powerpoint/2010/main" val="2185039902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-1" y="0"/>
            <a:ext cx="5921829" cy="68580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3" name="Picture Placeholder 14"/>
          <p:cNvSpPr>
            <a:spLocks noGrp="1"/>
          </p:cNvSpPr>
          <p:nvPr>
            <p:ph type="pic" sz="quarter" idx="11" hasCustomPrompt="1"/>
          </p:nvPr>
        </p:nvSpPr>
        <p:spPr>
          <a:xfrm>
            <a:off x="2232845" y="1935358"/>
            <a:ext cx="1464905" cy="2562502"/>
          </a:xfrm>
          <a:prstGeom prst="rect">
            <a:avLst/>
          </a:prstGeom>
          <a:pattFill prst="dashVert">
            <a:fgClr>
              <a:schemeClr val="tx1"/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aseline="0">
                <a:latin typeface="Source Sans Pro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7260609" y="2753345"/>
            <a:ext cx="3525238" cy="2426686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915117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1664846" y="1519761"/>
            <a:ext cx="1899862" cy="331447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  <p:sp>
        <p:nvSpPr>
          <p:cNvPr id="29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3463166" y="1438481"/>
            <a:ext cx="1991302" cy="349735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  <p:sp>
        <p:nvSpPr>
          <p:cNvPr id="55" name="Picture Placeholder 4"/>
          <p:cNvSpPr>
            <a:spLocks noGrp="1"/>
          </p:cNvSpPr>
          <p:nvPr>
            <p:ph type="pic" sz="quarter" idx="15"/>
          </p:nvPr>
        </p:nvSpPr>
        <p:spPr>
          <a:xfrm>
            <a:off x="5588712" y="1491715"/>
            <a:ext cx="2722520" cy="2028911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  <p:sp>
        <p:nvSpPr>
          <p:cNvPr id="56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5581898" y="3520626"/>
            <a:ext cx="1921988" cy="1384295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</p:spTree>
    <p:extLst>
      <p:ext uri="{BB962C8B-B14F-4D97-AF65-F5344CB8AC3E}">
        <p14:creationId xmlns:p14="http://schemas.microsoft.com/office/powerpoint/2010/main" val="1523468714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"/>
          <p:cNvSpPr>
            <a:spLocks noGrp="1"/>
          </p:cNvSpPr>
          <p:nvPr>
            <p:ph type="pic" sz="quarter" idx="22"/>
          </p:nvPr>
        </p:nvSpPr>
        <p:spPr>
          <a:xfrm>
            <a:off x="7346032" y="1573578"/>
            <a:ext cx="5958777" cy="3763202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</p:spTree>
    <p:extLst>
      <p:ext uri="{BB962C8B-B14F-4D97-AF65-F5344CB8AC3E}">
        <p14:creationId xmlns:p14="http://schemas.microsoft.com/office/powerpoint/2010/main" val="1275235738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5907314"/>
            <a:ext cx="12192000" cy="9506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6F8F8"/>
              </a:solidFill>
            </a:endParaRPr>
          </a:p>
        </p:txBody>
      </p:sp>
      <p:sp>
        <p:nvSpPr>
          <p:cNvPr id="3" name="Picture Placeholder 1"/>
          <p:cNvSpPr>
            <a:spLocks noGrp="1"/>
          </p:cNvSpPr>
          <p:nvPr>
            <p:ph type="pic" sz="quarter" idx="19"/>
          </p:nvPr>
        </p:nvSpPr>
        <p:spPr>
          <a:xfrm>
            <a:off x="1348958" y="5355771"/>
            <a:ext cx="1939959" cy="3532202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  <p:sp>
        <p:nvSpPr>
          <p:cNvPr id="4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3993366" y="3933371"/>
            <a:ext cx="1939959" cy="3544145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  <p:sp>
        <p:nvSpPr>
          <p:cNvPr id="5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6665070" y="5355771"/>
            <a:ext cx="1939959" cy="3532202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  <p:sp>
        <p:nvSpPr>
          <p:cNvPr id="6" name="Picture Placeholder 4"/>
          <p:cNvSpPr>
            <a:spLocks noGrp="1"/>
          </p:cNvSpPr>
          <p:nvPr>
            <p:ph type="pic" sz="quarter" idx="23"/>
          </p:nvPr>
        </p:nvSpPr>
        <p:spPr>
          <a:xfrm>
            <a:off x="9323126" y="3933371"/>
            <a:ext cx="1939959" cy="3544145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</p:spTree>
    <p:extLst>
      <p:ext uri="{BB962C8B-B14F-4D97-AF65-F5344CB8AC3E}">
        <p14:creationId xmlns:p14="http://schemas.microsoft.com/office/powerpoint/2010/main" val="1161183536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68602925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ank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7999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75124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ening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3715657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4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5090160" y="2709817"/>
            <a:ext cx="2011680" cy="2011680"/>
          </a:xfrm>
          <a:prstGeom prst="ellipse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>
              <a:defRPr sz="11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0319860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61.xml"/><Relationship Id="rId18" Type="http://schemas.openxmlformats.org/officeDocument/2006/relationships/slideLayout" Target="../slideLayouts/slideLayout66.xml"/><Relationship Id="rId26" Type="http://schemas.openxmlformats.org/officeDocument/2006/relationships/slideLayout" Target="../slideLayouts/slideLayout74.xml"/><Relationship Id="rId39" Type="http://schemas.openxmlformats.org/officeDocument/2006/relationships/slideLayout" Target="../slideLayouts/slideLayout87.xml"/><Relationship Id="rId3" Type="http://schemas.openxmlformats.org/officeDocument/2006/relationships/slideLayout" Target="../slideLayouts/slideLayout51.xml"/><Relationship Id="rId21" Type="http://schemas.openxmlformats.org/officeDocument/2006/relationships/slideLayout" Target="../slideLayouts/slideLayout69.xml"/><Relationship Id="rId34" Type="http://schemas.openxmlformats.org/officeDocument/2006/relationships/slideLayout" Target="../slideLayouts/slideLayout82.xml"/><Relationship Id="rId42" Type="http://schemas.openxmlformats.org/officeDocument/2006/relationships/slideLayout" Target="../slideLayouts/slideLayout90.xml"/><Relationship Id="rId47" Type="http://schemas.openxmlformats.org/officeDocument/2006/relationships/slideLayout" Target="../slideLayouts/slideLayout95.xml"/><Relationship Id="rId7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0.xml"/><Relationship Id="rId17" Type="http://schemas.openxmlformats.org/officeDocument/2006/relationships/slideLayout" Target="../slideLayouts/slideLayout65.xml"/><Relationship Id="rId25" Type="http://schemas.openxmlformats.org/officeDocument/2006/relationships/slideLayout" Target="../slideLayouts/slideLayout73.xml"/><Relationship Id="rId33" Type="http://schemas.openxmlformats.org/officeDocument/2006/relationships/slideLayout" Target="../slideLayouts/slideLayout81.xml"/><Relationship Id="rId38" Type="http://schemas.openxmlformats.org/officeDocument/2006/relationships/slideLayout" Target="../slideLayouts/slideLayout86.xml"/><Relationship Id="rId46" Type="http://schemas.openxmlformats.org/officeDocument/2006/relationships/slideLayout" Target="../slideLayouts/slideLayout94.xml"/><Relationship Id="rId2" Type="http://schemas.openxmlformats.org/officeDocument/2006/relationships/slideLayout" Target="../slideLayouts/slideLayout50.xml"/><Relationship Id="rId16" Type="http://schemas.openxmlformats.org/officeDocument/2006/relationships/slideLayout" Target="../slideLayouts/slideLayout64.xml"/><Relationship Id="rId20" Type="http://schemas.openxmlformats.org/officeDocument/2006/relationships/slideLayout" Target="../slideLayouts/slideLayout68.xml"/><Relationship Id="rId29" Type="http://schemas.openxmlformats.org/officeDocument/2006/relationships/slideLayout" Target="../slideLayouts/slideLayout77.xml"/><Relationship Id="rId41" Type="http://schemas.openxmlformats.org/officeDocument/2006/relationships/slideLayout" Target="../slideLayouts/slideLayout89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24" Type="http://schemas.openxmlformats.org/officeDocument/2006/relationships/slideLayout" Target="../slideLayouts/slideLayout72.xml"/><Relationship Id="rId32" Type="http://schemas.openxmlformats.org/officeDocument/2006/relationships/slideLayout" Target="../slideLayouts/slideLayout80.xml"/><Relationship Id="rId37" Type="http://schemas.openxmlformats.org/officeDocument/2006/relationships/slideLayout" Target="../slideLayouts/slideLayout85.xml"/><Relationship Id="rId40" Type="http://schemas.openxmlformats.org/officeDocument/2006/relationships/slideLayout" Target="../slideLayouts/slideLayout88.xml"/><Relationship Id="rId45" Type="http://schemas.openxmlformats.org/officeDocument/2006/relationships/slideLayout" Target="../slideLayouts/slideLayout93.xml"/><Relationship Id="rId5" Type="http://schemas.openxmlformats.org/officeDocument/2006/relationships/slideLayout" Target="../slideLayouts/slideLayout53.xml"/><Relationship Id="rId15" Type="http://schemas.openxmlformats.org/officeDocument/2006/relationships/slideLayout" Target="../slideLayouts/slideLayout63.xml"/><Relationship Id="rId23" Type="http://schemas.openxmlformats.org/officeDocument/2006/relationships/slideLayout" Target="../slideLayouts/slideLayout71.xml"/><Relationship Id="rId28" Type="http://schemas.openxmlformats.org/officeDocument/2006/relationships/slideLayout" Target="../slideLayouts/slideLayout76.xml"/><Relationship Id="rId36" Type="http://schemas.openxmlformats.org/officeDocument/2006/relationships/slideLayout" Target="../slideLayouts/slideLayout84.xml"/><Relationship Id="rId49" Type="http://schemas.openxmlformats.org/officeDocument/2006/relationships/theme" Target="../theme/theme2.xml"/><Relationship Id="rId10" Type="http://schemas.openxmlformats.org/officeDocument/2006/relationships/slideLayout" Target="../slideLayouts/slideLayout58.xml"/><Relationship Id="rId19" Type="http://schemas.openxmlformats.org/officeDocument/2006/relationships/slideLayout" Target="../slideLayouts/slideLayout67.xml"/><Relationship Id="rId31" Type="http://schemas.openxmlformats.org/officeDocument/2006/relationships/slideLayout" Target="../slideLayouts/slideLayout79.xml"/><Relationship Id="rId44" Type="http://schemas.openxmlformats.org/officeDocument/2006/relationships/slideLayout" Target="../slideLayouts/slideLayout92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Relationship Id="rId14" Type="http://schemas.openxmlformats.org/officeDocument/2006/relationships/slideLayout" Target="../slideLayouts/slideLayout62.xml"/><Relationship Id="rId22" Type="http://schemas.openxmlformats.org/officeDocument/2006/relationships/slideLayout" Target="../slideLayouts/slideLayout70.xml"/><Relationship Id="rId27" Type="http://schemas.openxmlformats.org/officeDocument/2006/relationships/slideLayout" Target="../slideLayouts/slideLayout75.xml"/><Relationship Id="rId30" Type="http://schemas.openxmlformats.org/officeDocument/2006/relationships/slideLayout" Target="../slideLayouts/slideLayout78.xml"/><Relationship Id="rId35" Type="http://schemas.openxmlformats.org/officeDocument/2006/relationships/slideLayout" Target="../slideLayouts/slideLayout83.xml"/><Relationship Id="rId43" Type="http://schemas.openxmlformats.org/officeDocument/2006/relationships/slideLayout" Target="../slideLayouts/slideLayout91.xml"/><Relationship Id="rId48" Type="http://schemas.openxmlformats.org/officeDocument/2006/relationships/slideLayout" Target="../slideLayouts/slideLayout96.xml"/><Relationship Id="rId8" Type="http://schemas.openxmlformats.org/officeDocument/2006/relationships/slideLayout" Target="../slideLayouts/slideLayout56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09.xml"/><Relationship Id="rId18" Type="http://schemas.openxmlformats.org/officeDocument/2006/relationships/slideLayout" Target="../slideLayouts/slideLayout114.xml"/><Relationship Id="rId26" Type="http://schemas.openxmlformats.org/officeDocument/2006/relationships/slideLayout" Target="../slideLayouts/slideLayout122.xml"/><Relationship Id="rId39" Type="http://schemas.openxmlformats.org/officeDocument/2006/relationships/slideLayout" Target="../slideLayouts/slideLayout135.xml"/><Relationship Id="rId3" Type="http://schemas.openxmlformats.org/officeDocument/2006/relationships/slideLayout" Target="../slideLayouts/slideLayout99.xml"/><Relationship Id="rId21" Type="http://schemas.openxmlformats.org/officeDocument/2006/relationships/slideLayout" Target="../slideLayouts/slideLayout117.xml"/><Relationship Id="rId34" Type="http://schemas.openxmlformats.org/officeDocument/2006/relationships/slideLayout" Target="../slideLayouts/slideLayout130.xml"/><Relationship Id="rId42" Type="http://schemas.openxmlformats.org/officeDocument/2006/relationships/slideLayout" Target="../slideLayouts/slideLayout138.xml"/><Relationship Id="rId47" Type="http://schemas.openxmlformats.org/officeDocument/2006/relationships/slideLayout" Target="../slideLayouts/slideLayout143.xml"/><Relationship Id="rId7" Type="http://schemas.openxmlformats.org/officeDocument/2006/relationships/slideLayout" Target="../slideLayouts/slideLayout103.xml"/><Relationship Id="rId12" Type="http://schemas.openxmlformats.org/officeDocument/2006/relationships/slideLayout" Target="../slideLayouts/slideLayout108.xml"/><Relationship Id="rId17" Type="http://schemas.openxmlformats.org/officeDocument/2006/relationships/slideLayout" Target="../slideLayouts/slideLayout113.xml"/><Relationship Id="rId25" Type="http://schemas.openxmlformats.org/officeDocument/2006/relationships/slideLayout" Target="../slideLayouts/slideLayout121.xml"/><Relationship Id="rId33" Type="http://schemas.openxmlformats.org/officeDocument/2006/relationships/slideLayout" Target="../slideLayouts/slideLayout129.xml"/><Relationship Id="rId38" Type="http://schemas.openxmlformats.org/officeDocument/2006/relationships/slideLayout" Target="../slideLayouts/slideLayout134.xml"/><Relationship Id="rId46" Type="http://schemas.openxmlformats.org/officeDocument/2006/relationships/slideLayout" Target="../slideLayouts/slideLayout142.xml"/><Relationship Id="rId2" Type="http://schemas.openxmlformats.org/officeDocument/2006/relationships/slideLayout" Target="../slideLayouts/slideLayout98.xml"/><Relationship Id="rId16" Type="http://schemas.openxmlformats.org/officeDocument/2006/relationships/slideLayout" Target="../slideLayouts/slideLayout112.xml"/><Relationship Id="rId20" Type="http://schemas.openxmlformats.org/officeDocument/2006/relationships/slideLayout" Target="../slideLayouts/slideLayout116.xml"/><Relationship Id="rId29" Type="http://schemas.openxmlformats.org/officeDocument/2006/relationships/slideLayout" Target="../slideLayouts/slideLayout125.xml"/><Relationship Id="rId41" Type="http://schemas.openxmlformats.org/officeDocument/2006/relationships/slideLayout" Target="../slideLayouts/slideLayout137.xml"/><Relationship Id="rId1" Type="http://schemas.openxmlformats.org/officeDocument/2006/relationships/slideLayout" Target="../slideLayouts/slideLayout97.xml"/><Relationship Id="rId6" Type="http://schemas.openxmlformats.org/officeDocument/2006/relationships/slideLayout" Target="../slideLayouts/slideLayout102.xml"/><Relationship Id="rId11" Type="http://schemas.openxmlformats.org/officeDocument/2006/relationships/slideLayout" Target="../slideLayouts/slideLayout107.xml"/><Relationship Id="rId24" Type="http://schemas.openxmlformats.org/officeDocument/2006/relationships/slideLayout" Target="../slideLayouts/slideLayout120.xml"/><Relationship Id="rId32" Type="http://schemas.openxmlformats.org/officeDocument/2006/relationships/slideLayout" Target="../slideLayouts/slideLayout128.xml"/><Relationship Id="rId37" Type="http://schemas.openxmlformats.org/officeDocument/2006/relationships/slideLayout" Target="../slideLayouts/slideLayout133.xml"/><Relationship Id="rId40" Type="http://schemas.openxmlformats.org/officeDocument/2006/relationships/slideLayout" Target="../slideLayouts/slideLayout136.xml"/><Relationship Id="rId45" Type="http://schemas.openxmlformats.org/officeDocument/2006/relationships/slideLayout" Target="../slideLayouts/slideLayout141.xml"/><Relationship Id="rId5" Type="http://schemas.openxmlformats.org/officeDocument/2006/relationships/slideLayout" Target="../slideLayouts/slideLayout101.xml"/><Relationship Id="rId15" Type="http://schemas.openxmlformats.org/officeDocument/2006/relationships/slideLayout" Target="../slideLayouts/slideLayout111.xml"/><Relationship Id="rId23" Type="http://schemas.openxmlformats.org/officeDocument/2006/relationships/slideLayout" Target="../slideLayouts/slideLayout119.xml"/><Relationship Id="rId28" Type="http://schemas.openxmlformats.org/officeDocument/2006/relationships/slideLayout" Target="../slideLayouts/slideLayout124.xml"/><Relationship Id="rId36" Type="http://schemas.openxmlformats.org/officeDocument/2006/relationships/slideLayout" Target="../slideLayouts/slideLayout132.xml"/><Relationship Id="rId49" Type="http://schemas.openxmlformats.org/officeDocument/2006/relationships/theme" Target="../theme/theme3.xml"/><Relationship Id="rId10" Type="http://schemas.openxmlformats.org/officeDocument/2006/relationships/slideLayout" Target="../slideLayouts/slideLayout106.xml"/><Relationship Id="rId19" Type="http://schemas.openxmlformats.org/officeDocument/2006/relationships/slideLayout" Target="../slideLayouts/slideLayout115.xml"/><Relationship Id="rId31" Type="http://schemas.openxmlformats.org/officeDocument/2006/relationships/slideLayout" Target="../slideLayouts/slideLayout127.xml"/><Relationship Id="rId44" Type="http://schemas.openxmlformats.org/officeDocument/2006/relationships/slideLayout" Target="../slideLayouts/slideLayout140.xml"/><Relationship Id="rId4" Type="http://schemas.openxmlformats.org/officeDocument/2006/relationships/slideLayout" Target="../slideLayouts/slideLayout100.xml"/><Relationship Id="rId9" Type="http://schemas.openxmlformats.org/officeDocument/2006/relationships/slideLayout" Target="../slideLayouts/slideLayout105.xml"/><Relationship Id="rId14" Type="http://schemas.openxmlformats.org/officeDocument/2006/relationships/slideLayout" Target="../slideLayouts/slideLayout110.xml"/><Relationship Id="rId22" Type="http://schemas.openxmlformats.org/officeDocument/2006/relationships/slideLayout" Target="../slideLayouts/slideLayout118.xml"/><Relationship Id="rId27" Type="http://schemas.openxmlformats.org/officeDocument/2006/relationships/slideLayout" Target="../slideLayouts/slideLayout123.xml"/><Relationship Id="rId30" Type="http://schemas.openxmlformats.org/officeDocument/2006/relationships/slideLayout" Target="../slideLayouts/slideLayout126.xml"/><Relationship Id="rId35" Type="http://schemas.openxmlformats.org/officeDocument/2006/relationships/slideLayout" Target="../slideLayouts/slideLayout131.xml"/><Relationship Id="rId43" Type="http://schemas.openxmlformats.org/officeDocument/2006/relationships/slideLayout" Target="../slideLayouts/slideLayout139.xml"/><Relationship Id="rId48" Type="http://schemas.openxmlformats.org/officeDocument/2006/relationships/slideLayout" Target="../slideLayouts/slideLayout144.xml"/><Relationship Id="rId8" Type="http://schemas.openxmlformats.org/officeDocument/2006/relationships/slideLayout" Target="../slideLayouts/slideLayout10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 userDrawn="1"/>
        </p:nvGrpSpPr>
        <p:grpSpPr>
          <a:xfrm>
            <a:off x="9279654" y="6348357"/>
            <a:ext cx="1577804" cy="344213"/>
            <a:chOff x="5270589" y="6012181"/>
            <a:chExt cx="1577804" cy="344213"/>
          </a:xfrm>
        </p:grpSpPr>
        <p:sp>
          <p:nvSpPr>
            <p:cNvPr id="13" name="TextBox 12"/>
            <p:cNvSpPr txBox="1"/>
            <p:nvPr userDrawn="1"/>
          </p:nvSpPr>
          <p:spPr>
            <a:xfrm>
              <a:off x="5270589" y="6017840"/>
              <a:ext cx="18473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endParaRPr lang="en-US" sz="1600" spc="40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14" name="TextBox 13"/>
            <p:cNvSpPr txBox="1"/>
            <p:nvPr userDrawn="1"/>
          </p:nvSpPr>
          <p:spPr>
            <a:xfrm>
              <a:off x="6663662" y="6012181"/>
              <a:ext cx="18473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endParaRPr lang="en-US" sz="1600" spc="400">
                <a:solidFill>
                  <a:schemeClr val="tx1"/>
                </a:solidFill>
                <a:latin typeface="+mj-lt"/>
              </a:endParaRPr>
            </a:p>
          </p:txBody>
        </p:sp>
      </p:grpSp>
      <p:sp>
        <p:nvSpPr>
          <p:cNvPr id="11" name="Slide Number Placeholder 5"/>
          <p:cNvSpPr txBox="1">
            <a:spLocks/>
          </p:cNvSpPr>
          <p:nvPr userDrawn="1"/>
        </p:nvSpPr>
        <p:spPr>
          <a:xfrm>
            <a:off x="10984678" y="6276302"/>
            <a:ext cx="431790" cy="4106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100" b="1" i="0">
              <a:solidFill>
                <a:schemeClr val="tx1"/>
              </a:solidFill>
              <a:latin typeface="+mj-lt"/>
              <a:ea typeface="Montserrat" charset="0"/>
              <a:cs typeface="Montserrat" charset="0"/>
            </a:endParaRPr>
          </a:p>
        </p:txBody>
      </p:sp>
      <p:grpSp>
        <p:nvGrpSpPr>
          <p:cNvPr id="21" name="Group 20"/>
          <p:cNvGrpSpPr/>
          <p:nvPr userDrawn="1"/>
        </p:nvGrpSpPr>
        <p:grpSpPr>
          <a:xfrm>
            <a:off x="4094922" y="6282456"/>
            <a:ext cx="4154924" cy="369332"/>
            <a:chOff x="4768792" y="6256454"/>
            <a:chExt cx="3414868" cy="369332"/>
          </a:xfrm>
        </p:grpSpPr>
        <p:sp>
          <p:nvSpPr>
            <p:cNvPr id="7" name="TextBox 6"/>
            <p:cNvSpPr txBox="1"/>
            <p:nvPr userDrawn="1"/>
          </p:nvSpPr>
          <p:spPr>
            <a:xfrm>
              <a:off x="5093736" y="6256454"/>
              <a:ext cx="27322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800" dirty="0">
                  <a:latin typeface="+mj-lt"/>
                </a:rPr>
                <a:t>Once</a:t>
              </a:r>
              <a:r>
                <a:rPr lang="es-ES" sz="1800" baseline="0" dirty="0">
                  <a:latin typeface="+mj-lt"/>
                </a:rPr>
                <a:t> </a:t>
              </a:r>
              <a:r>
                <a:rPr lang="es-ES" sz="1800" baseline="0" dirty="0" err="1">
                  <a:latin typeface="+mj-lt"/>
                </a:rPr>
                <a:t>Upon</a:t>
              </a:r>
              <a:r>
                <a:rPr lang="es-ES" sz="1800" baseline="0" dirty="0">
                  <a:latin typeface="+mj-lt"/>
                </a:rPr>
                <a:t> a Time In The West</a:t>
              </a:r>
              <a:endParaRPr lang="en-US" sz="1800" dirty="0">
                <a:latin typeface="+mj-lt"/>
              </a:endParaRPr>
            </a:p>
          </p:txBody>
        </p:sp>
        <p:sp>
          <p:nvSpPr>
            <p:cNvPr id="18" name="TextBox 17"/>
            <p:cNvSpPr txBox="1"/>
            <p:nvPr userDrawn="1"/>
          </p:nvSpPr>
          <p:spPr>
            <a:xfrm>
              <a:off x="4768792" y="6281077"/>
              <a:ext cx="4251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spc="400">
                  <a:solidFill>
                    <a:schemeClr val="tx1"/>
                  </a:solidFill>
                  <a:latin typeface="+mj-lt"/>
                </a:rPr>
                <a:t>-[</a:t>
              </a:r>
            </a:p>
          </p:txBody>
        </p:sp>
        <p:sp>
          <p:nvSpPr>
            <p:cNvPr id="19" name="TextBox 18"/>
            <p:cNvSpPr txBox="1"/>
            <p:nvPr userDrawn="1"/>
          </p:nvSpPr>
          <p:spPr>
            <a:xfrm>
              <a:off x="7758543" y="6279948"/>
              <a:ext cx="4251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spc="400">
                  <a:solidFill>
                    <a:schemeClr val="tx1"/>
                  </a:solidFill>
                  <a:latin typeface="+mj-lt"/>
                </a:rPr>
                <a:t>]-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466100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7" r:id="rId7"/>
    <p:sldLayoutId id="2147483699" r:id="rId8"/>
    <p:sldLayoutId id="2147483700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7" r:id="rId18"/>
    <p:sldLayoutId id="2147483668" r:id="rId19"/>
    <p:sldLayoutId id="2147483669" r:id="rId20"/>
    <p:sldLayoutId id="2147483670" r:id="rId21"/>
    <p:sldLayoutId id="2147483671" r:id="rId22"/>
    <p:sldLayoutId id="2147483672" r:id="rId23"/>
    <p:sldLayoutId id="2147483675" r:id="rId24"/>
    <p:sldLayoutId id="2147483676" r:id="rId25"/>
    <p:sldLayoutId id="2147483677" r:id="rId26"/>
    <p:sldLayoutId id="2147483673" r:id="rId27"/>
    <p:sldLayoutId id="2147483674" r:id="rId28"/>
    <p:sldLayoutId id="2147483678" r:id="rId29"/>
    <p:sldLayoutId id="2147483679" r:id="rId30"/>
    <p:sldLayoutId id="2147483680" r:id="rId31"/>
    <p:sldLayoutId id="2147483681" r:id="rId32"/>
    <p:sldLayoutId id="2147483682" r:id="rId33"/>
    <p:sldLayoutId id="2147483683" r:id="rId34"/>
    <p:sldLayoutId id="2147483684" r:id="rId35"/>
    <p:sldLayoutId id="2147483685" r:id="rId36"/>
    <p:sldLayoutId id="2147483686" r:id="rId37"/>
    <p:sldLayoutId id="2147483687" r:id="rId38"/>
    <p:sldLayoutId id="2147483688" r:id="rId39"/>
    <p:sldLayoutId id="2147483689" r:id="rId40"/>
    <p:sldLayoutId id="2147483690" r:id="rId41"/>
    <p:sldLayoutId id="2147483692" r:id="rId42"/>
    <p:sldLayoutId id="2147483693" r:id="rId43"/>
    <p:sldLayoutId id="2147483694" r:id="rId44"/>
    <p:sldLayoutId id="2147483695" r:id="rId45"/>
    <p:sldLayoutId id="2147483696" r:id="rId46"/>
    <p:sldLayoutId id="2147483697" r:id="rId47"/>
    <p:sldLayoutId id="2147483698" r:id="rId4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 userDrawn="1"/>
        </p:nvGrpSpPr>
        <p:grpSpPr>
          <a:xfrm>
            <a:off x="9279654" y="6348357"/>
            <a:ext cx="1577804" cy="344213"/>
            <a:chOff x="5270589" y="6012181"/>
            <a:chExt cx="1577804" cy="344213"/>
          </a:xfrm>
        </p:grpSpPr>
        <p:sp>
          <p:nvSpPr>
            <p:cNvPr id="13" name="TextBox 12"/>
            <p:cNvSpPr txBox="1"/>
            <p:nvPr userDrawn="1"/>
          </p:nvSpPr>
          <p:spPr>
            <a:xfrm>
              <a:off x="5270589" y="6017840"/>
              <a:ext cx="18473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endParaRPr lang="en-US" sz="1600" spc="400">
                <a:solidFill>
                  <a:srgbClr val="2B2B2B"/>
                </a:solidFill>
                <a:latin typeface="Titillium Bd"/>
              </a:endParaRPr>
            </a:p>
          </p:txBody>
        </p:sp>
        <p:sp>
          <p:nvSpPr>
            <p:cNvPr id="14" name="TextBox 13"/>
            <p:cNvSpPr txBox="1"/>
            <p:nvPr userDrawn="1"/>
          </p:nvSpPr>
          <p:spPr>
            <a:xfrm>
              <a:off x="6663662" y="6012181"/>
              <a:ext cx="18473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1600" spc="400">
                <a:solidFill>
                  <a:srgbClr val="2B2B2B"/>
                </a:solidFill>
                <a:latin typeface="Titillium Bd"/>
              </a:endParaRPr>
            </a:p>
          </p:txBody>
        </p:sp>
      </p:grpSp>
      <p:sp>
        <p:nvSpPr>
          <p:cNvPr id="11" name="Slide Number Placeholder 5"/>
          <p:cNvSpPr txBox="1">
            <a:spLocks/>
          </p:cNvSpPr>
          <p:nvPr userDrawn="1"/>
        </p:nvSpPr>
        <p:spPr>
          <a:xfrm>
            <a:off x="10984678" y="6276302"/>
            <a:ext cx="431790" cy="4106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100" b="1">
              <a:solidFill>
                <a:srgbClr val="2B2B2B"/>
              </a:solidFill>
              <a:latin typeface="Titillium Bd"/>
              <a:ea typeface="Montserrat" charset="0"/>
              <a:cs typeface="Montserrat" charset="0"/>
            </a:endParaRPr>
          </a:p>
        </p:txBody>
      </p:sp>
      <p:grpSp>
        <p:nvGrpSpPr>
          <p:cNvPr id="21" name="Group 20"/>
          <p:cNvGrpSpPr/>
          <p:nvPr userDrawn="1"/>
        </p:nvGrpSpPr>
        <p:grpSpPr>
          <a:xfrm>
            <a:off x="4094922" y="6282456"/>
            <a:ext cx="4154924" cy="369332"/>
            <a:chOff x="4768792" y="6256454"/>
            <a:chExt cx="3414868" cy="369332"/>
          </a:xfrm>
        </p:grpSpPr>
        <p:sp>
          <p:nvSpPr>
            <p:cNvPr id="7" name="TextBox 6"/>
            <p:cNvSpPr txBox="1"/>
            <p:nvPr userDrawn="1"/>
          </p:nvSpPr>
          <p:spPr>
            <a:xfrm>
              <a:off x="5093736" y="6256454"/>
              <a:ext cx="27322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>
                  <a:solidFill>
                    <a:srgbClr val="2B2B2B"/>
                  </a:solidFill>
                  <a:latin typeface="Titillium Bd"/>
                </a:rPr>
                <a:t>Once </a:t>
              </a:r>
              <a:r>
                <a:rPr lang="es-ES" dirty="0" err="1">
                  <a:solidFill>
                    <a:srgbClr val="2B2B2B"/>
                  </a:solidFill>
                  <a:latin typeface="Titillium Bd"/>
                </a:rPr>
                <a:t>Upon</a:t>
              </a:r>
              <a:r>
                <a:rPr lang="es-ES" dirty="0">
                  <a:solidFill>
                    <a:srgbClr val="2B2B2B"/>
                  </a:solidFill>
                  <a:latin typeface="Titillium Bd"/>
                </a:rPr>
                <a:t> a Time In The West</a:t>
              </a:r>
              <a:endParaRPr lang="en-US" dirty="0">
                <a:solidFill>
                  <a:srgbClr val="2B2B2B"/>
                </a:solidFill>
                <a:latin typeface="Titillium Bd"/>
              </a:endParaRPr>
            </a:p>
          </p:txBody>
        </p:sp>
        <p:sp>
          <p:nvSpPr>
            <p:cNvPr id="18" name="TextBox 17"/>
            <p:cNvSpPr txBox="1"/>
            <p:nvPr userDrawn="1"/>
          </p:nvSpPr>
          <p:spPr>
            <a:xfrm>
              <a:off x="4768792" y="6281077"/>
              <a:ext cx="4251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spc="400">
                  <a:solidFill>
                    <a:srgbClr val="2B2B2B"/>
                  </a:solidFill>
                  <a:latin typeface="Titillium Bd"/>
                </a:rPr>
                <a:t>-[</a:t>
              </a:r>
            </a:p>
          </p:txBody>
        </p:sp>
        <p:sp>
          <p:nvSpPr>
            <p:cNvPr id="19" name="TextBox 18"/>
            <p:cNvSpPr txBox="1"/>
            <p:nvPr userDrawn="1"/>
          </p:nvSpPr>
          <p:spPr>
            <a:xfrm>
              <a:off x="7758543" y="6279948"/>
              <a:ext cx="4251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spc="400">
                  <a:solidFill>
                    <a:srgbClr val="2B2B2B"/>
                  </a:solidFill>
                  <a:latin typeface="Titillium Bd"/>
                </a:rPr>
                <a:t>]-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354105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  <p:sldLayoutId id="2147483713" r:id="rId12"/>
    <p:sldLayoutId id="2147483714" r:id="rId13"/>
    <p:sldLayoutId id="2147483715" r:id="rId14"/>
    <p:sldLayoutId id="2147483716" r:id="rId15"/>
    <p:sldLayoutId id="2147483717" r:id="rId16"/>
    <p:sldLayoutId id="2147483718" r:id="rId17"/>
    <p:sldLayoutId id="2147483719" r:id="rId18"/>
    <p:sldLayoutId id="2147483720" r:id="rId19"/>
    <p:sldLayoutId id="2147483721" r:id="rId20"/>
    <p:sldLayoutId id="2147483722" r:id="rId21"/>
    <p:sldLayoutId id="2147483723" r:id="rId22"/>
    <p:sldLayoutId id="2147483724" r:id="rId23"/>
    <p:sldLayoutId id="2147483725" r:id="rId24"/>
    <p:sldLayoutId id="2147483726" r:id="rId25"/>
    <p:sldLayoutId id="2147483727" r:id="rId26"/>
    <p:sldLayoutId id="2147483728" r:id="rId27"/>
    <p:sldLayoutId id="2147483729" r:id="rId28"/>
    <p:sldLayoutId id="2147483730" r:id="rId29"/>
    <p:sldLayoutId id="2147483731" r:id="rId30"/>
    <p:sldLayoutId id="2147483732" r:id="rId31"/>
    <p:sldLayoutId id="2147483733" r:id="rId32"/>
    <p:sldLayoutId id="2147483734" r:id="rId33"/>
    <p:sldLayoutId id="2147483735" r:id="rId34"/>
    <p:sldLayoutId id="2147483736" r:id="rId35"/>
    <p:sldLayoutId id="2147483737" r:id="rId36"/>
    <p:sldLayoutId id="2147483738" r:id="rId37"/>
    <p:sldLayoutId id="2147483739" r:id="rId38"/>
    <p:sldLayoutId id="2147483740" r:id="rId39"/>
    <p:sldLayoutId id="2147483741" r:id="rId40"/>
    <p:sldLayoutId id="2147483742" r:id="rId41"/>
    <p:sldLayoutId id="2147483743" r:id="rId42"/>
    <p:sldLayoutId id="2147483744" r:id="rId43"/>
    <p:sldLayoutId id="2147483745" r:id="rId44"/>
    <p:sldLayoutId id="2147483746" r:id="rId45"/>
    <p:sldLayoutId id="2147483747" r:id="rId46"/>
    <p:sldLayoutId id="2147483748" r:id="rId47"/>
    <p:sldLayoutId id="2147483749" r:id="rId4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 userDrawn="1"/>
        </p:nvGrpSpPr>
        <p:grpSpPr>
          <a:xfrm>
            <a:off x="9279654" y="6348357"/>
            <a:ext cx="1577804" cy="344213"/>
            <a:chOff x="5270589" y="6012181"/>
            <a:chExt cx="1577804" cy="344213"/>
          </a:xfrm>
        </p:grpSpPr>
        <p:sp>
          <p:nvSpPr>
            <p:cNvPr id="13" name="TextBox 12"/>
            <p:cNvSpPr txBox="1"/>
            <p:nvPr userDrawn="1"/>
          </p:nvSpPr>
          <p:spPr>
            <a:xfrm>
              <a:off x="5270589" y="6017840"/>
              <a:ext cx="18473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endParaRPr lang="en-US" sz="1600" spc="400">
                <a:solidFill>
                  <a:srgbClr val="2B2B2B"/>
                </a:solidFill>
                <a:latin typeface="Titillium Bd"/>
              </a:endParaRPr>
            </a:p>
          </p:txBody>
        </p:sp>
        <p:sp>
          <p:nvSpPr>
            <p:cNvPr id="14" name="TextBox 13"/>
            <p:cNvSpPr txBox="1"/>
            <p:nvPr userDrawn="1"/>
          </p:nvSpPr>
          <p:spPr>
            <a:xfrm>
              <a:off x="6663662" y="6012181"/>
              <a:ext cx="18473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1600" spc="400">
                <a:solidFill>
                  <a:srgbClr val="2B2B2B"/>
                </a:solidFill>
                <a:latin typeface="Titillium Bd"/>
              </a:endParaRPr>
            </a:p>
          </p:txBody>
        </p:sp>
      </p:grpSp>
      <p:sp>
        <p:nvSpPr>
          <p:cNvPr id="11" name="Slide Number Placeholder 5"/>
          <p:cNvSpPr txBox="1">
            <a:spLocks/>
          </p:cNvSpPr>
          <p:nvPr userDrawn="1"/>
        </p:nvSpPr>
        <p:spPr>
          <a:xfrm>
            <a:off x="10984678" y="6276302"/>
            <a:ext cx="431790" cy="4106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100" b="1">
              <a:solidFill>
                <a:srgbClr val="2B2B2B"/>
              </a:solidFill>
              <a:latin typeface="Titillium Bd"/>
              <a:ea typeface="Montserrat" charset="0"/>
              <a:cs typeface="Montserrat" charset="0"/>
            </a:endParaRPr>
          </a:p>
        </p:txBody>
      </p:sp>
      <p:grpSp>
        <p:nvGrpSpPr>
          <p:cNvPr id="21" name="Group 20"/>
          <p:cNvGrpSpPr/>
          <p:nvPr userDrawn="1"/>
        </p:nvGrpSpPr>
        <p:grpSpPr>
          <a:xfrm>
            <a:off x="4094922" y="6282456"/>
            <a:ext cx="4154924" cy="369332"/>
            <a:chOff x="4768792" y="6256454"/>
            <a:chExt cx="3414868" cy="369332"/>
          </a:xfrm>
        </p:grpSpPr>
        <p:sp>
          <p:nvSpPr>
            <p:cNvPr id="7" name="TextBox 6"/>
            <p:cNvSpPr txBox="1"/>
            <p:nvPr userDrawn="1"/>
          </p:nvSpPr>
          <p:spPr>
            <a:xfrm>
              <a:off x="5093736" y="6256454"/>
              <a:ext cx="27322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>
                  <a:solidFill>
                    <a:srgbClr val="2B2B2B"/>
                  </a:solidFill>
                  <a:latin typeface="Titillium Bd"/>
                </a:rPr>
                <a:t>Once </a:t>
              </a:r>
              <a:r>
                <a:rPr lang="es-ES" dirty="0" err="1">
                  <a:solidFill>
                    <a:srgbClr val="2B2B2B"/>
                  </a:solidFill>
                  <a:latin typeface="Titillium Bd"/>
                </a:rPr>
                <a:t>Upon</a:t>
              </a:r>
              <a:r>
                <a:rPr lang="es-ES" dirty="0">
                  <a:solidFill>
                    <a:srgbClr val="2B2B2B"/>
                  </a:solidFill>
                  <a:latin typeface="Titillium Bd"/>
                </a:rPr>
                <a:t> a Time In The West</a:t>
              </a:r>
              <a:endParaRPr lang="en-US" dirty="0">
                <a:solidFill>
                  <a:srgbClr val="2B2B2B"/>
                </a:solidFill>
                <a:latin typeface="Titillium Bd"/>
              </a:endParaRPr>
            </a:p>
          </p:txBody>
        </p:sp>
        <p:sp>
          <p:nvSpPr>
            <p:cNvPr id="18" name="TextBox 17"/>
            <p:cNvSpPr txBox="1"/>
            <p:nvPr userDrawn="1"/>
          </p:nvSpPr>
          <p:spPr>
            <a:xfrm>
              <a:off x="4768792" y="6281077"/>
              <a:ext cx="4251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spc="400">
                  <a:solidFill>
                    <a:srgbClr val="2B2B2B"/>
                  </a:solidFill>
                  <a:latin typeface="Titillium Bd"/>
                </a:rPr>
                <a:t>-[</a:t>
              </a:r>
            </a:p>
          </p:txBody>
        </p:sp>
        <p:sp>
          <p:nvSpPr>
            <p:cNvPr id="19" name="TextBox 18"/>
            <p:cNvSpPr txBox="1"/>
            <p:nvPr userDrawn="1"/>
          </p:nvSpPr>
          <p:spPr>
            <a:xfrm>
              <a:off x="7758543" y="6279948"/>
              <a:ext cx="4251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spc="400">
                  <a:solidFill>
                    <a:srgbClr val="2B2B2B"/>
                  </a:solidFill>
                  <a:latin typeface="Titillium Bd"/>
                </a:rPr>
                <a:t>]-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354105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  <p:sldLayoutId id="2147483763" r:id="rId13"/>
    <p:sldLayoutId id="2147483764" r:id="rId14"/>
    <p:sldLayoutId id="2147483765" r:id="rId15"/>
    <p:sldLayoutId id="2147483766" r:id="rId16"/>
    <p:sldLayoutId id="2147483767" r:id="rId17"/>
    <p:sldLayoutId id="2147483768" r:id="rId18"/>
    <p:sldLayoutId id="2147483769" r:id="rId19"/>
    <p:sldLayoutId id="2147483770" r:id="rId20"/>
    <p:sldLayoutId id="2147483771" r:id="rId21"/>
    <p:sldLayoutId id="2147483772" r:id="rId22"/>
    <p:sldLayoutId id="2147483773" r:id="rId23"/>
    <p:sldLayoutId id="2147483774" r:id="rId24"/>
    <p:sldLayoutId id="2147483775" r:id="rId25"/>
    <p:sldLayoutId id="2147483776" r:id="rId26"/>
    <p:sldLayoutId id="2147483777" r:id="rId27"/>
    <p:sldLayoutId id="2147483778" r:id="rId28"/>
    <p:sldLayoutId id="2147483779" r:id="rId29"/>
    <p:sldLayoutId id="2147483780" r:id="rId30"/>
    <p:sldLayoutId id="2147483781" r:id="rId31"/>
    <p:sldLayoutId id="2147483782" r:id="rId32"/>
    <p:sldLayoutId id="2147483783" r:id="rId33"/>
    <p:sldLayoutId id="2147483784" r:id="rId34"/>
    <p:sldLayoutId id="2147483785" r:id="rId35"/>
    <p:sldLayoutId id="2147483786" r:id="rId36"/>
    <p:sldLayoutId id="2147483787" r:id="rId37"/>
    <p:sldLayoutId id="2147483788" r:id="rId38"/>
    <p:sldLayoutId id="2147483789" r:id="rId39"/>
    <p:sldLayoutId id="2147483790" r:id="rId40"/>
    <p:sldLayoutId id="2147483791" r:id="rId41"/>
    <p:sldLayoutId id="2147483792" r:id="rId42"/>
    <p:sldLayoutId id="2147483793" r:id="rId43"/>
    <p:sldLayoutId id="2147483794" r:id="rId44"/>
    <p:sldLayoutId id="2147483795" r:id="rId45"/>
    <p:sldLayoutId id="2147483796" r:id="rId46"/>
    <p:sldLayoutId id="2147483797" r:id="rId47"/>
    <p:sldLayoutId id="2147483798" r:id="rId4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6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50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98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onnecticut_v._Amero" TargetMode="External"/><Relationship Id="rId2" Type="http://schemas.openxmlformats.org/officeDocument/2006/relationships/hyperlink" Target="https://securelist.com/increasing-cases-of-dns-poisoning-being-spotted/29988/" TargetMode="Externa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www.fireeye.com/blog/threat-research/2009/02/bad-actors-part-3-internet-pathcernel.html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1.jpe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securelist.com/tdss-loader-now-got-legs/30844/" TargetMode="External"/><Relationship Id="rId2" Type="http://schemas.openxmlformats.org/officeDocument/2006/relationships/hyperlink" Target="https://blog.trendmicro.com/trendlabs-security-intelligence/iranian-cyber-army-strikes-at-chinas-search-engine-giant-chinese-hackers-retaliate/" TargetMode="Externa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securelist.com/the-end-of-dns-changer-12/33132/" TargetMode="External"/><Relationship Id="rId5" Type="http://schemas.openxmlformats.org/officeDocument/2006/relationships/hyperlink" Target="https://securelist.com/dnschanger-cleaning-up-4-million-infected-hosts-2/32191/" TargetMode="External"/><Relationship Id="rId4" Type="http://schemas.openxmlformats.org/officeDocument/2006/relationships/hyperlink" Target="https://securelist.com/massive-dns-poisoning-attacks-in-brazil-31/31628/" TargetMode="Externa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securelist.com/the-tale-of-one-thousand-and-one-dsl-modems/57776/" TargetMode="External"/><Relationship Id="rId2" Type="http://schemas.openxmlformats.org/officeDocument/2006/relationships/hyperlink" Target="https://securelist.com/is-it-the-end-of-the-dnschanger-trojan-17/33429/" TargetMode="Externa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www.crowdstrike.com/blog/dns-lifeblood-your-domain/" TargetMode="External"/><Relationship Id="rId5" Type="http://schemas.openxmlformats.org/officeDocument/2006/relationships/hyperlink" Target="https://www.welivesecurity.com/2013/05/07/linuxcdorked-malware-lighttpd-and-nginx-web-servers-also-affected/" TargetMode="External"/><Relationship Id="rId4" Type="http://schemas.openxmlformats.org/officeDocument/2006/relationships/hyperlink" Target="https://securelist.com/google-ro-and-ro-domains-victims-of-possible-dns-hijacking/57668/" TargetMode="Externa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elivesecurity.com/2014/04/02/win32sality-newest-component-a-routers-primary-dns-changer-named-win32rbrute/" TargetMode="External"/><Relationship Id="rId2" Type="http://schemas.openxmlformats.org/officeDocument/2006/relationships/hyperlink" Target="https://www.welivesecurity.com/2014/02/21/an-in-depth-analysis-of-linuxebury/" TargetMode="Externa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www.welivesecurity.com/2014/11/25/craigslist-redirected-prank-site-via-dns-hijack/" TargetMode="External"/><Relationship Id="rId5" Type="http://schemas.openxmlformats.org/officeDocument/2006/relationships/hyperlink" Target="https://securelist.com/web-based-attack-targeting-home-routers-the-brazilian-way/66358/" TargetMode="External"/><Relationship Id="rId4" Type="http://schemas.openxmlformats.org/officeDocument/2006/relationships/hyperlink" Target="https://www.fireeye.com/blog/threat-research/2014/08/operation-poisoned-hurricane.html" TargetMode="Externa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unit42.paloaltonetworks.com/apt-group-ups-targets-us-government-with-hacking-team-flash-exploit/" TargetMode="External"/><Relationship Id="rId2" Type="http://schemas.openxmlformats.org/officeDocument/2006/relationships/hyperlink" Target="https://www.crowdstrike.com/blog/cyber-kung-fu-great-firewall-art-dns-poisoning/" TargetMode="Externa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unit42.paloaltonetworks.com/the-oilrig-campaign-attacks-on-saudi-arabian-organizations-deliver-helminth-backdoor/" TargetMode="External"/><Relationship Id="rId5" Type="http://schemas.openxmlformats.org/officeDocument/2006/relationships/hyperlink" Target="https://www.fireeye.com/blog/threat-research/2016/05/targeted_attacksaga.html" TargetMode="External"/><Relationship Id="rId4" Type="http://schemas.openxmlformats.org/officeDocument/2006/relationships/hyperlink" Target="https://unit42.paloaltonetworks.com/yispecter-first-ios-malware-attacks-non-jailbroken-ios-devices-by-abusing-private-apis/" TargetMode="Externa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ireeye.com/blog/threat-research/2016/04/multigrain_pointo.html" TargetMode="External"/><Relationship Id="rId2" Type="http://schemas.openxmlformats.org/officeDocument/2006/relationships/hyperlink" Target="https://www.welivesecurity.com/2016/06/02/crouching-tiger-hidden-dns/" TargetMode="Externa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unit42.paloaltonetworks.com/unit42-oilrig-malware-campaign-updates-toolset-and-expands-targets/" TargetMode="External"/><Relationship Id="rId5" Type="http://schemas.openxmlformats.org/officeDocument/2006/relationships/hyperlink" Target="https://media.kasperskycontenthub.com/wp-content/uploads/sites/43/2018/03/07190154/The-ProjectSauron-APT_research_KL.pdf" TargetMode="External"/><Relationship Id="rId4" Type="http://schemas.openxmlformats.org/officeDocument/2006/relationships/hyperlink" Target="https://securelist.com/faq-the-projectsauron-apt/75533/" TargetMode="Externa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talosintelligence.com/2017/03/dnsmessenger.html" TargetMode="External"/><Relationship Id="rId2" Type="http://schemas.openxmlformats.org/officeDocument/2006/relationships/hyperlink" Target="https://securelist.com/switcher-android-joins-the-attack-the-router-club/76969/" TargetMode="Externa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unit42.paloaltonetworks.com/unit42-oilrig-uses-ismdoor-variant-possibly-linked-greenbug-threat-group/" TargetMode="External"/><Relationship Id="rId5" Type="http://schemas.openxmlformats.org/officeDocument/2006/relationships/hyperlink" Target="https://www.fireeye.com/blog/threat-research/2017/05/cyber-espionage-apt32.html" TargetMode="External"/><Relationship Id="rId4" Type="http://schemas.openxmlformats.org/officeDocument/2006/relationships/hyperlink" Target="https://www.fireeye.com/blog/threat-research/2017/03/fin7_spear_phishing.html" TargetMode="Externa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talosintelligence.com/2017/10/dnsmessenger-sec-campaign.html" TargetMode="External"/><Relationship Id="rId7" Type="http://schemas.openxmlformats.org/officeDocument/2006/relationships/hyperlink" Target="https://threatvector.cylance.com/en_us/home/threat-spotlight-inside-udpos-malware.html" TargetMode="External"/><Relationship Id="rId2" Type="http://schemas.openxmlformats.org/officeDocument/2006/relationships/hyperlink" Target="https://unit42.paloaltonetworks.com/unit42-oilrig-group-steps-attacks-new-delivery-documents-new-injector-trojan/" TargetMode="Externa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securelist.com/denis-and-company/83671/" TargetMode="External"/><Relationship Id="rId5" Type="http://schemas.openxmlformats.org/officeDocument/2006/relationships/hyperlink" Target="https://macos.checkpoint.com/families/Mami/" TargetMode="External"/><Relationship Id="rId4" Type="http://schemas.openxmlformats.org/officeDocument/2006/relationships/hyperlink" Target="https://unit42.paloaltonetworks.com/unit42-oilrig-deploys-alma-communicator-dns-tunneling-trojan/" TargetMode="Externa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citizenlab.ca/2015/04/chinas-great-cannon/" TargetMode="External"/><Relationship Id="rId7" Type="http://schemas.openxmlformats.org/officeDocument/2006/relationships/hyperlink" Target="https://unit42.paloaltonetworks.com/unit42-oilrig-targets-technology-service-provider-government-agency-quadagent/" TargetMode="External"/><Relationship Id="rId2" Type="http://schemas.openxmlformats.org/officeDocument/2006/relationships/hyperlink" Target="https://threatvector.cylance.com/en_us/home/cylance-vs-udpos-malware.html" TargetMode="Externa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securelist.com/roaming-mantis-dabbles-in-mining-and-phishing-multilingually/85607/" TargetMode="External"/><Relationship Id="rId5" Type="http://schemas.openxmlformats.org/officeDocument/2006/relationships/hyperlink" Target="https://securelist.com/roaming-mantis-uses-dns-hijacking-to-infect-android-smartphones/85178/" TargetMode="External"/><Relationship Id="rId4" Type="http://schemas.openxmlformats.org/officeDocument/2006/relationships/hyperlink" Target="https://www.welivesecurity.com/wp-content/uploads/2018/03/ESET_OceanLotus.pdf" TargetMode="Externa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unit42.paloaltonetworks.com/unit42-oilrig-uses-updated-bondupdater-target-middle-eastern-government/" TargetMode="External"/><Relationship Id="rId2" Type="http://schemas.openxmlformats.org/officeDocument/2006/relationships/hyperlink" Target="https://unit42.paloaltonetworks.com/unit42-new-threat-actor-group-darkhydrus-targets-middle-east-government/" TargetMode="Externa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www.welivesecurity.com/wp-content/uploads/2018/12/ESET-The_Dark_Side_of_the_ForSSHe.pdf" TargetMode="External"/><Relationship Id="rId4" Type="http://schemas.openxmlformats.org/officeDocument/2006/relationships/hyperlink" Target="https://securelist.com/roaming-mantis-part-3/88071/" TargetMode="Externa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elivesecurity.com/la-es/2019/01/23/troyano-roguebin-utiliza-google-drive-comando-control/" TargetMode="External"/><Relationship Id="rId2" Type="http://schemas.openxmlformats.org/officeDocument/2006/relationships/hyperlink" Target="https://www.lastline.com/labsblog/threat-actor-cold-river-network-traffic-analysis-and-a-deep-dive-on-agent-drable/" TargetMode="Externa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securelist.com/dns-manipulation-in-venezuela/89592/" TargetMode="External"/><Relationship Id="rId5" Type="http://schemas.openxmlformats.org/officeDocument/2006/relationships/hyperlink" Target="https://www.crowdstrike.com/blog/widespread-dns-hijacking-activity-targets-multiple-sectors/" TargetMode="External"/><Relationship Id="rId4" Type="http://schemas.openxmlformats.org/officeDocument/2006/relationships/hyperlink" Target="https://www.fireeye.com/blog/threat-research/2019/01/global-dns-hijacking-campaign-dns-record-manipulation-at-scale.html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5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talosintelligence.com/2019/04/seaturtle.html" TargetMode="External"/><Relationship Id="rId2" Type="http://schemas.openxmlformats.org/officeDocument/2006/relationships/hyperlink" Target="https://www.welivesecurity.com/2019/03/20/fake-or-fake-keeping-up-with-oceanlotus-decoys/" TargetMode="Externa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securelist.com/roaming-mantis-part-iv/90332/" TargetMode="External"/><Relationship Id="rId4" Type="http://schemas.openxmlformats.org/officeDocument/2006/relationships/hyperlink" Target="https://blog.talosintelligence.com/2019/04/dnspionage-brings-out-karkoff.html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0681" y="-1038898"/>
            <a:ext cx="9037570" cy="903757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/>
          <p:cNvSpPr/>
          <p:nvPr/>
        </p:nvSpPr>
        <p:spPr>
          <a:xfrm>
            <a:off x="7619" y="0"/>
            <a:ext cx="12191999" cy="685800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546859" y="1463040"/>
            <a:ext cx="9113521" cy="331538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4923021" y="4299040"/>
            <a:ext cx="2381204" cy="797914"/>
            <a:chOff x="5088709" y="4315118"/>
            <a:chExt cx="2153641" cy="582598"/>
          </a:xfrm>
        </p:grpSpPr>
        <p:sp>
          <p:nvSpPr>
            <p:cNvPr id="7" name="Rectangle 6"/>
            <p:cNvSpPr/>
            <p:nvPr/>
          </p:nvSpPr>
          <p:spPr>
            <a:xfrm>
              <a:off x="5234404" y="4315118"/>
              <a:ext cx="1862253" cy="58259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>
              <a:glow rad="127000">
                <a:schemeClr val="tx1">
                  <a:alpha val="1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2000"/>
            </a:p>
          </p:txBody>
        </p:sp>
        <p:sp>
          <p:nvSpPr>
            <p:cNvPr id="8" name="Title 1"/>
            <p:cNvSpPr txBox="1">
              <a:spLocks/>
            </p:cNvSpPr>
            <p:nvPr/>
          </p:nvSpPr>
          <p:spPr>
            <a:xfrm>
              <a:off x="5088709" y="4424074"/>
              <a:ext cx="2153641" cy="376053"/>
            </a:xfrm>
            <a:prstGeom prst="rect">
              <a:avLst/>
            </a:prstGeom>
          </p:spPr>
          <p:txBody>
            <a:bodyPr/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000" b="1" i="0" kern="1200">
                  <a:solidFill>
                    <a:schemeClr val="tx1"/>
                  </a:solidFill>
                  <a:latin typeface="Source Sans Pro Black" charset="0"/>
                  <a:ea typeface="Source Sans Pro Black" charset="0"/>
                  <a:cs typeface="Source Sans Pro Black" charset="0"/>
                </a:defRPr>
              </a:lvl1pPr>
            </a:lstStyle>
            <a:p>
              <a:endParaRPr lang="en-US" sz="1600" b="0" spc="600" dirty="0">
                <a:solidFill>
                  <a:schemeClr val="bg1"/>
                </a:solidFill>
                <a:latin typeface="+mn-lt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 rot="2700000">
            <a:off x="5778240" y="4388101"/>
            <a:ext cx="640080" cy="640080"/>
            <a:chOff x="2358572" y="1016001"/>
            <a:chExt cx="856342" cy="856342"/>
          </a:xfrm>
          <a:effectLst/>
        </p:grpSpPr>
        <p:cxnSp>
          <p:nvCxnSpPr>
            <p:cNvPr id="10" name="Straight Connector 9"/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1270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1270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1691532" y="2273247"/>
            <a:ext cx="8813503" cy="1446550"/>
            <a:chOff x="1621619" y="1908516"/>
            <a:chExt cx="8813503" cy="1446550"/>
          </a:xfrm>
        </p:grpSpPr>
        <p:sp>
          <p:nvSpPr>
            <p:cNvPr id="13" name="TextBox 12"/>
            <p:cNvSpPr txBox="1"/>
            <p:nvPr/>
          </p:nvSpPr>
          <p:spPr>
            <a:xfrm>
              <a:off x="1621619" y="1908516"/>
              <a:ext cx="8813503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000" dirty="0">
                  <a:latin typeface="+mj-lt"/>
                </a:rPr>
                <a:t>A Story on DNS Attacks</a:t>
              </a:r>
            </a:p>
            <a:p>
              <a:pPr algn="ctr"/>
              <a:r>
                <a:rPr lang="en-US" sz="4800" dirty="0">
                  <a:latin typeface="+mj-lt"/>
                </a:rPr>
                <a:t>Once Upon a Time in the West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663256" y="2241334"/>
              <a:ext cx="184730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US" sz="6000" dirty="0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4248316" y="2972055"/>
            <a:ext cx="3744814" cy="1015664"/>
            <a:chOff x="4103173" y="2241334"/>
            <a:chExt cx="3744814" cy="1015664"/>
          </a:xfrm>
        </p:grpSpPr>
        <p:sp>
          <p:nvSpPr>
            <p:cNvPr id="16" name="TextBox 15"/>
            <p:cNvSpPr txBox="1"/>
            <p:nvPr/>
          </p:nvSpPr>
          <p:spPr>
            <a:xfrm>
              <a:off x="4103173" y="2241335"/>
              <a:ext cx="184730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US" sz="6000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663256" y="2241334"/>
              <a:ext cx="184731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US" sz="6000" dirty="0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2663537" y="5468702"/>
            <a:ext cx="68694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pc="400" dirty="0">
                <a:solidFill>
                  <a:schemeClr val="accent2"/>
                </a:solidFill>
                <a:latin typeface="Titillium" panose="00000500000000000000" pitchFamily="50" charset="0"/>
              </a:rPr>
              <a:t>VALENTINA PALACIN</a:t>
            </a:r>
          </a:p>
          <a:p>
            <a:pPr algn="ctr"/>
            <a:r>
              <a:rPr lang="en-US" sz="2800" spc="400" dirty="0">
                <a:solidFill>
                  <a:schemeClr val="accent2"/>
                </a:solidFill>
                <a:latin typeface="Titillium" panose="00000500000000000000" pitchFamily="50" charset="0"/>
              </a:rPr>
              <a:t>RUTH ESMERALDA BARBACIL</a:t>
            </a:r>
            <a:endParaRPr lang="en-US" sz="2800" spc="400" dirty="0">
              <a:latin typeface="Titillium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3530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0"/>
          </p:nvPr>
        </p:nvSpPr>
        <p:spPr>
          <a:xfrm>
            <a:off x="-28889" y="-2936"/>
            <a:ext cx="12192000" cy="6857999"/>
          </a:xfrm>
          <a:noFill/>
          <a:effectLst>
            <a:softEdge rad="0"/>
          </a:effectLst>
        </p:spPr>
      </p:sp>
      <p:grpSp>
        <p:nvGrpSpPr>
          <p:cNvPr id="3" name="Group 2"/>
          <p:cNvGrpSpPr/>
          <p:nvPr/>
        </p:nvGrpSpPr>
        <p:grpSpPr>
          <a:xfrm>
            <a:off x="-28889" y="3443097"/>
            <a:ext cx="12220889" cy="36955"/>
            <a:chOff x="342667" y="3600194"/>
            <a:chExt cx="8458666" cy="28007"/>
          </a:xfrm>
          <a:solidFill>
            <a:schemeClr val="accent2"/>
          </a:solidFill>
        </p:grpSpPr>
        <p:cxnSp>
          <p:nvCxnSpPr>
            <p:cNvPr id="33" name="18 Conector recto"/>
            <p:cNvCxnSpPr/>
            <p:nvPr/>
          </p:nvCxnSpPr>
          <p:spPr>
            <a:xfrm>
              <a:off x="342667" y="3612095"/>
              <a:ext cx="8458666" cy="0"/>
            </a:xfrm>
            <a:prstGeom prst="line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48 Elipse"/>
            <p:cNvSpPr/>
            <p:nvPr/>
          </p:nvSpPr>
          <p:spPr>
            <a:xfrm>
              <a:off x="1360206" y="3600194"/>
              <a:ext cx="26160" cy="28007"/>
            </a:xfrm>
            <a:prstGeom prst="ellipse">
              <a:avLst/>
            </a:prstGeom>
            <a:solidFill>
              <a:schemeClr val="tx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72" tIns="34286" rIns="68572" bIns="34286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050">
                <a:solidFill>
                  <a:schemeClr val="tx1"/>
                </a:solidFill>
                <a:latin typeface="Helvetica" panose="020B0604020202020204" pitchFamily="34" charset="0"/>
                <a:ea typeface="Segoe UI" panose="020B0502040204020203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36" name="48 Elipse"/>
          <p:cNvSpPr/>
          <p:nvPr/>
        </p:nvSpPr>
        <p:spPr>
          <a:xfrm>
            <a:off x="587435" y="3440322"/>
            <a:ext cx="37795" cy="36955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2" tIns="34286" rIns="68572" bIns="34286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050">
              <a:solidFill>
                <a:schemeClr val="tx1"/>
              </a:solidFill>
              <a:latin typeface="Helvetica" panose="020B0604020202020204" pitchFamily="34" charset="0"/>
              <a:ea typeface="Segoe UI" panose="020B0502040204020203" pitchFamily="34" charset="0"/>
              <a:cs typeface="Helvetica" panose="020B0604020202020204" pitchFamily="34" charset="0"/>
            </a:endParaRPr>
          </a:p>
        </p:txBody>
      </p:sp>
      <p:sp>
        <p:nvSpPr>
          <p:cNvPr id="37" name="48 Elipse"/>
          <p:cNvSpPr/>
          <p:nvPr/>
        </p:nvSpPr>
        <p:spPr>
          <a:xfrm>
            <a:off x="2328402" y="3440321"/>
            <a:ext cx="37795" cy="36955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2" tIns="34286" rIns="68572" bIns="34286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050">
              <a:solidFill>
                <a:schemeClr val="tx1"/>
              </a:solidFill>
              <a:latin typeface="Helvetica" panose="020B0604020202020204" pitchFamily="34" charset="0"/>
              <a:ea typeface="Segoe UI" panose="020B0502040204020203" pitchFamily="34" charset="0"/>
              <a:cs typeface="Helvetica" panose="020B0604020202020204" pitchFamily="34" charset="0"/>
            </a:endParaRPr>
          </a:p>
        </p:txBody>
      </p:sp>
      <p:sp>
        <p:nvSpPr>
          <p:cNvPr id="39" name="48 Elipse"/>
          <p:cNvSpPr/>
          <p:nvPr/>
        </p:nvSpPr>
        <p:spPr>
          <a:xfrm>
            <a:off x="4864673" y="3437463"/>
            <a:ext cx="37795" cy="36955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2" tIns="34286" rIns="68572" bIns="34286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050">
              <a:solidFill>
                <a:schemeClr val="tx1"/>
              </a:solidFill>
              <a:latin typeface="Helvetica" panose="020B0604020202020204" pitchFamily="34" charset="0"/>
              <a:ea typeface="Segoe UI" panose="020B0502040204020203" pitchFamily="34" charset="0"/>
              <a:cs typeface="Helvetica" panose="020B0604020202020204" pitchFamily="34" charset="0"/>
            </a:endParaRPr>
          </a:p>
        </p:txBody>
      </p:sp>
      <p:sp>
        <p:nvSpPr>
          <p:cNvPr id="40" name="48 Elipse"/>
          <p:cNvSpPr/>
          <p:nvPr/>
        </p:nvSpPr>
        <p:spPr>
          <a:xfrm>
            <a:off x="7201524" y="3437463"/>
            <a:ext cx="37795" cy="36955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2" tIns="34286" rIns="68572" bIns="34286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050">
              <a:solidFill>
                <a:schemeClr val="tx1"/>
              </a:solidFill>
              <a:latin typeface="Helvetica" panose="020B0604020202020204" pitchFamily="34" charset="0"/>
              <a:ea typeface="Segoe UI" panose="020B0502040204020203" pitchFamily="34" charset="0"/>
              <a:cs typeface="Helvetica" panose="020B0604020202020204" pitchFamily="34" charset="0"/>
            </a:endParaRPr>
          </a:p>
        </p:txBody>
      </p:sp>
      <p:sp>
        <p:nvSpPr>
          <p:cNvPr id="41" name="48 Elipse"/>
          <p:cNvSpPr/>
          <p:nvPr/>
        </p:nvSpPr>
        <p:spPr>
          <a:xfrm>
            <a:off x="9568056" y="3439971"/>
            <a:ext cx="37795" cy="36955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2" tIns="34286" rIns="68572" bIns="34286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050">
              <a:solidFill>
                <a:schemeClr val="tx1"/>
              </a:solidFill>
              <a:latin typeface="Helvetica" panose="020B0604020202020204" pitchFamily="34" charset="0"/>
              <a:ea typeface="Segoe UI" panose="020B0502040204020203" pitchFamily="34" charset="0"/>
              <a:cs typeface="Helvetica" panose="020B0604020202020204" pitchFamily="34" charset="0"/>
            </a:endParaRPr>
          </a:p>
        </p:txBody>
      </p:sp>
      <p:sp>
        <p:nvSpPr>
          <p:cNvPr id="42" name="48 Elipse"/>
          <p:cNvSpPr/>
          <p:nvPr/>
        </p:nvSpPr>
        <p:spPr>
          <a:xfrm>
            <a:off x="11774481" y="3443096"/>
            <a:ext cx="37795" cy="36955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2" tIns="34286" rIns="68572" bIns="34286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050">
              <a:solidFill>
                <a:schemeClr val="tx1"/>
              </a:solidFill>
              <a:latin typeface="Helvetica" panose="020B0604020202020204" pitchFamily="34" charset="0"/>
              <a:ea typeface="Segoe UI" panose="020B0502040204020203" pitchFamily="34" charset="0"/>
              <a:cs typeface="Helvetica" panose="020B0604020202020204" pitchFamily="34" charset="0"/>
            </a:endParaRPr>
          </a:p>
        </p:txBody>
      </p:sp>
      <p:sp>
        <p:nvSpPr>
          <p:cNvPr id="46" name="Round Diagonal Corner Rectangle 45"/>
          <p:cNvSpPr/>
          <p:nvPr/>
        </p:nvSpPr>
        <p:spPr>
          <a:xfrm>
            <a:off x="583485" y="2448490"/>
            <a:ext cx="1532793" cy="332809"/>
          </a:xfrm>
          <a:prstGeom prst="round2Diag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/>
          </a:bodyPr>
          <a:lstStyle/>
          <a:p>
            <a:pPr algn="ctr"/>
            <a:r>
              <a:rPr lang="en-US" sz="1100" smtClean="0">
                <a:solidFill>
                  <a:schemeClr val="bg2">
                    <a:lumMod val="50000"/>
                  </a:schemeClr>
                </a:solidFill>
              </a:rPr>
              <a:t>Julie Amero Conviction</a:t>
            </a:r>
            <a:endParaRPr lang="en-US" sz="110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353767" y="3477276"/>
            <a:ext cx="5810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smtClean="0"/>
              <a:t>2007</a:t>
            </a:r>
            <a:endParaRPr lang="en-US" b="1"/>
          </a:p>
        </p:txBody>
      </p:sp>
      <p:sp>
        <p:nvSpPr>
          <p:cNvPr id="48" name="TextBox 47"/>
          <p:cNvSpPr txBox="1"/>
          <p:nvPr/>
        </p:nvSpPr>
        <p:spPr>
          <a:xfrm>
            <a:off x="1201492" y="3477276"/>
            <a:ext cx="5810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smtClean="0"/>
              <a:t>2008</a:t>
            </a:r>
            <a:endParaRPr lang="en-US" b="1"/>
          </a:p>
        </p:txBody>
      </p:sp>
      <p:sp>
        <p:nvSpPr>
          <p:cNvPr id="49" name="Round Diagonal Corner Rectangle 48"/>
          <p:cNvSpPr/>
          <p:nvPr/>
        </p:nvSpPr>
        <p:spPr>
          <a:xfrm>
            <a:off x="869632" y="4354001"/>
            <a:ext cx="2140487" cy="220078"/>
          </a:xfrm>
          <a:prstGeom prst="round2Diag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/>
          </a:bodyPr>
          <a:lstStyle/>
          <a:p>
            <a:pPr algn="ctr"/>
            <a:r>
              <a:rPr lang="en-US" sz="1100" smtClean="0">
                <a:solidFill>
                  <a:schemeClr val="bg2">
                    <a:lumMod val="50000"/>
                  </a:schemeClr>
                </a:solidFill>
              </a:rPr>
              <a:t>ZLOB Targets  Search Enginees</a:t>
            </a:r>
            <a:endParaRPr lang="en-US" sz="110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0" name="Oval 49"/>
          <p:cNvSpPr/>
          <p:nvPr/>
        </p:nvSpPr>
        <p:spPr>
          <a:xfrm>
            <a:off x="2323368" y="2301691"/>
            <a:ext cx="862571" cy="284782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 fontScale="70000" lnSpcReduction="20000"/>
          </a:bodyPr>
          <a:lstStyle/>
          <a:p>
            <a:pPr algn="ctr"/>
            <a:r>
              <a:rPr lang="en-US" sz="1100" smtClean="0">
                <a:solidFill>
                  <a:schemeClr val="bg2">
                    <a:lumMod val="50000"/>
                  </a:schemeClr>
                </a:solidFill>
              </a:rPr>
              <a:t>DNSChanger</a:t>
            </a:r>
            <a:endParaRPr lang="en-US" sz="110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2075836" y="3472777"/>
            <a:ext cx="5810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smtClean="0"/>
              <a:t>2009</a:t>
            </a:r>
            <a:endParaRPr lang="en-US" b="1"/>
          </a:p>
        </p:txBody>
      </p:sp>
      <p:sp>
        <p:nvSpPr>
          <p:cNvPr id="52" name="48 Elipse"/>
          <p:cNvSpPr/>
          <p:nvPr/>
        </p:nvSpPr>
        <p:spPr>
          <a:xfrm>
            <a:off x="3155764" y="3440320"/>
            <a:ext cx="37795" cy="36955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2" tIns="34286" rIns="68572" bIns="34286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050">
              <a:solidFill>
                <a:schemeClr val="tx1"/>
              </a:solidFill>
              <a:latin typeface="Helvetica" panose="020B0604020202020204" pitchFamily="34" charset="0"/>
              <a:ea typeface="Segoe UI" panose="020B0502040204020203" pitchFamily="34" charset="0"/>
              <a:cs typeface="Helvetica" panose="020B0604020202020204" pitchFamily="34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2921765" y="3463830"/>
            <a:ext cx="5433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smtClean="0"/>
              <a:t>2010</a:t>
            </a:r>
            <a:endParaRPr lang="en-US" b="1"/>
          </a:p>
        </p:txBody>
      </p:sp>
      <p:sp>
        <p:nvSpPr>
          <p:cNvPr id="54" name="Round Diagonal Corner Rectangle 53"/>
          <p:cNvSpPr/>
          <p:nvPr/>
        </p:nvSpPr>
        <p:spPr>
          <a:xfrm>
            <a:off x="2180433" y="5043240"/>
            <a:ext cx="2792365" cy="270877"/>
          </a:xfrm>
          <a:prstGeom prst="round2Diag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/>
          </a:bodyPr>
          <a:lstStyle/>
          <a:p>
            <a:pPr algn="ctr"/>
            <a:r>
              <a:rPr lang="en-US" sz="1100" smtClean="0">
                <a:solidFill>
                  <a:schemeClr val="bg2">
                    <a:lumMod val="50000"/>
                  </a:schemeClr>
                </a:solidFill>
              </a:rPr>
              <a:t>Iranian Cyber Army Targets Baidu &amp; Twitter</a:t>
            </a:r>
            <a:endParaRPr lang="en-US" sz="110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5" name="48 Elipse"/>
          <p:cNvSpPr/>
          <p:nvPr/>
        </p:nvSpPr>
        <p:spPr>
          <a:xfrm>
            <a:off x="3940316" y="3434746"/>
            <a:ext cx="37795" cy="36955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2" tIns="34286" rIns="68572" bIns="34286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050">
              <a:solidFill>
                <a:schemeClr val="tx1"/>
              </a:solidFill>
              <a:latin typeface="Helvetica" panose="020B0604020202020204" pitchFamily="34" charset="0"/>
              <a:ea typeface="Segoe UI" panose="020B0502040204020203" pitchFamily="34" charset="0"/>
              <a:cs typeface="Helvetica" panose="020B0604020202020204" pitchFamily="34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3706445" y="3463830"/>
            <a:ext cx="5433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smtClean="0"/>
              <a:t>2011</a:t>
            </a:r>
            <a:endParaRPr lang="en-US" b="1"/>
          </a:p>
        </p:txBody>
      </p:sp>
      <p:sp>
        <p:nvSpPr>
          <p:cNvPr id="57" name="48 Elipse"/>
          <p:cNvSpPr/>
          <p:nvPr/>
        </p:nvSpPr>
        <p:spPr>
          <a:xfrm>
            <a:off x="4394210" y="3421492"/>
            <a:ext cx="75590" cy="73910"/>
          </a:xfrm>
          <a:prstGeom prst="ellipse">
            <a:avLst/>
          </a:prstGeom>
          <a:solidFill>
            <a:schemeClr val="tx1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2" tIns="34286" rIns="68572" bIns="34286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050">
              <a:solidFill>
                <a:schemeClr val="tx1"/>
              </a:solidFill>
              <a:latin typeface="Helvetica" panose="020B0604020202020204" pitchFamily="34" charset="0"/>
              <a:ea typeface="Segoe UI" panose="020B0502040204020203" pitchFamily="34" charset="0"/>
              <a:cs typeface="Helvetica" panose="020B0604020202020204" pitchFamily="34" charset="0"/>
            </a:endParaRPr>
          </a:p>
        </p:txBody>
      </p:sp>
      <p:sp>
        <p:nvSpPr>
          <p:cNvPr id="58" name="Oval 57"/>
          <p:cNvSpPr/>
          <p:nvPr/>
        </p:nvSpPr>
        <p:spPr>
          <a:xfrm>
            <a:off x="3612657" y="2448490"/>
            <a:ext cx="909125" cy="226369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 fontScale="85000" lnSpcReduction="10000"/>
          </a:bodyPr>
          <a:lstStyle/>
          <a:p>
            <a:pPr algn="ctr"/>
            <a:r>
              <a:rPr lang="en-US" sz="1100" smtClean="0">
                <a:solidFill>
                  <a:schemeClr val="bg2">
                    <a:lumMod val="50000"/>
                  </a:schemeClr>
                </a:solidFill>
              </a:rPr>
              <a:t>TDSSLoader</a:t>
            </a:r>
            <a:endParaRPr lang="en-US" sz="110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9" name="Round Diagonal Corner Rectangle 58"/>
          <p:cNvSpPr/>
          <p:nvPr/>
        </p:nvSpPr>
        <p:spPr>
          <a:xfrm>
            <a:off x="4055454" y="1783048"/>
            <a:ext cx="1386191" cy="253506"/>
          </a:xfrm>
          <a:prstGeom prst="round2Diag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/>
          </a:bodyPr>
          <a:lstStyle/>
          <a:p>
            <a:pPr algn="ctr"/>
            <a:r>
              <a:rPr lang="en-US" sz="1100" smtClean="0">
                <a:solidFill>
                  <a:schemeClr val="bg2">
                    <a:lumMod val="50000"/>
                  </a:schemeClr>
                </a:solidFill>
              </a:rPr>
              <a:t>Operation Ghost Clic</a:t>
            </a:r>
            <a:endParaRPr lang="en-US" sz="110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62" name="Oval 61"/>
          <p:cNvSpPr/>
          <p:nvPr/>
        </p:nvSpPr>
        <p:spPr>
          <a:xfrm>
            <a:off x="4055454" y="4052648"/>
            <a:ext cx="1118679" cy="301352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 fontScale="85000" lnSpcReduction="10000"/>
          </a:bodyPr>
          <a:lstStyle/>
          <a:p>
            <a:pPr algn="ctr"/>
            <a:r>
              <a:rPr lang="en-US" sz="1100" smtClean="0">
                <a:solidFill>
                  <a:schemeClr val="bg2">
                    <a:lumMod val="50000"/>
                  </a:schemeClr>
                </a:solidFill>
              </a:rPr>
              <a:t>Google Defense</a:t>
            </a:r>
            <a:endParaRPr lang="en-US" sz="110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4630802" y="3453205"/>
            <a:ext cx="5433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smtClean="0"/>
              <a:t>2012</a:t>
            </a:r>
            <a:endParaRPr lang="en-US" b="1"/>
          </a:p>
        </p:txBody>
      </p:sp>
      <p:sp>
        <p:nvSpPr>
          <p:cNvPr id="64" name="Oval 63"/>
          <p:cNvSpPr/>
          <p:nvPr/>
        </p:nvSpPr>
        <p:spPr>
          <a:xfrm>
            <a:off x="3706445" y="4511525"/>
            <a:ext cx="1669778" cy="317804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n-US" sz="1000" smtClean="0">
                <a:solidFill>
                  <a:schemeClr val="bg2">
                    <a:lumMod val="50000"/>
                  </a:schemeClr>
                </a:solidFill>
              </a:rPr>
              <a:t>Malicious Java Applet</a:t>
            </a:r>
            <a:endParaRPr lang="en-US" sz="100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65" name="48 Elipse"/>
          <p:cNvSpPr/>
          <p:nvPr/>
        </p:nvSpPr>
        <p:spPr>
          <a:xfrm>
            <a:off x="5338428" y="3419581"/>
            <a:ext cx="75590" cy="73910"/>
          </a:xfrm>
          <a:prstGeom prst="ellipse">
            <a:avLst/>
          </a:prstGeom>
          <a:solidFill>
            <a:schemeClr val="tx1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2" tIns="34286" rIns="68572" bIns="34286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050">
              <a:solidFill>
                <a:schemeClr val="tx1"/>
              </a:solidFill>
              <a:latin typeface="Helvetica" panose="020B0604020202020204" pitchFamily="34" charset="0"/>
              <a:ea typeface="Segoe UI" panose="020B0502040204020203" pitchFamily="34" charset="0"/>
              <a:cs typeface="Helvetica" panose="020B0604020202020204" pitchFamily="34" charset="0"/>
            </a:endParaRPr>
          </a:p>
        </p:txBody>
      </p:sp>
      <p:sp>
        <p:nvSpPr>
          <p:cNvPr id="66" name="48 Elipse"/>
          <p:cNvSpPr/>
          <p:nvPr/>
        </p:nvSpPr>
        <p:spPr>
          <a:xfrm>
            <a:off x="5840034" y="3434745"/>
            <a:ext cx="37795" cy="36955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2" tIns="34286" rIns="68572" bIns="34286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050">
              <a:solidFill>
                <a:schemeClr val="tx1"/>
              </a:solidFill>
              <a:latin typeface="Helvetica" panose="020B0604020202020204" pitchFamily="34" charset="0"/>
              <a:ea typeface="Segoe UI" panose="020B0502040204020203" pitchFamily="34" charset="0"/>
              <a:cs typeface="Helvetica" panose="020B0604020202020204" pitchFamily="34" charset="0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5621050" y="3439971"/>
            <a:ext cx="5433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smtClean="0"/>
              <a:t>2013</a:t>
            </a:r>
            <a:endParaRPr lang="en-US" b="1"/>
          </a:p>
        </p:txBody>
      </p:sp>
      <p:sp>
        <p:nvSpPr>
          <p:cNvPr id="68" name="Oval 67"/>
          <p:cNvSpPr/>
          <p:nvPr/>
        </p:nvSpPr>
        <p:spPr>
          <a:xfrm>
            <a:off x="4902468" y="2727077"/>
            <a:ext cx="578068" cy="298390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/>
          </a:bodyPr>
          <a:lstStyle/>
          <a:p>
            <a:pPr algn="ctr"/>
            <a:r>
              <a:rPr lang="en-US" sz="1100" smtClean="0">
                <a:solidFill>
                  <a:schemeClr val="bg2">
                    <a:lumMod val="50000"/>
                  </a:schemeClr>
                </a:solidFill>
              </a:rPr>
              <a:t>Ngrbot</a:t>
            </a:r>
            <a:endParaRPr lang="en-US" sz="110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69" name="Round Diagonal Corner Rectangle 68"/>
          <p:cNvSpPr/>
          <p:nvPr/>
        </p:nvSpPr>
        <p:spPr>
          <a:xfrm>
            <a:off x="5049727" y="1059180"/>
            <a:ext cx="1836147" cy="320040"/>
          </a:xfrm>
          <a:prstGeom prst="round2Diag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n-US" sz="1000">
                <a:solidFill>
                  <a:schemeClr val="bg2">
                    <a:lumMod val="50000"/>
                  </a:schemeClr>
                </a:solidFill>
              </a:rPr>
              <a:t>Massive attack on Brazilian </a:t>
            </a:r>
            <a:br>
              <a:rPr lang="en-US" sz="1000">
                <a:solidFill>
                  <a:schemeClr val="bg2">
                    <a:lumMod val="50000"/>
                  </a:schemeClr>
                </a:solidFill>
              </a:rPr>
            </a:br>
            <a:r>
              <a:rPr lang="en-US" sz="1000">
                <a:solidFill>
                  <a:schemeClr val="bg2">
                    <a:lumMod val="50000"/>
                  </a:schemeClr>
                </a:solidFill>
              </a:rPr>
              <a:t>DSL Modems</a:t>
            </a:r>
          </a:p>
        </p:txBody>
      </p:sp>
      <p:sp>
        <p:nvSpPr>
          <p:cNvPr id="70" name="Round Diagonal Corner Rectangle 69"/>
          <p:cNvSpPr/>
          <p:nvPr/>
        </p:nvSpPr>
        <p:spPr>
          <a:xfrm>
            <a:off x="5275786" y="4811420"/>
            <a:ext cx="1340893" cy="230536"/>
          </a:xfrm>
          <a:prstGeom prst="round2Diag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/>
          </a:bodyPr>
          <a:lstStyle/>
          <a:p>
            <a:pPr algn="ctr"/>
            <a:r>
              <a:rPr lang="en-US" sz="1100" smtClean="0">
                <a:solidFill>
                  <a:schemeClr val="bg2">
                    <a:lumMod val="50000"/>
                  </a:schemeClr>
                </a:solidFill>
              </a:rPr>
              <a:t>RoTLD Compromised</a:t>
            </a:r>
            <a:endParaRPr lang="en-US" sz="110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1" name="48 Elipse"/>
          <p:cNvSpPr/>
          <p:nvPr/>
        </p:nvSpPr>
        <p:spPr>
          <a:xfrm>
            <a:off x="6541089" y="3419581"/>
            <a:ext cx="75590" cy="73910"/>
          </a:xfrm>
          <a:prstGeom prst="ellipse">
            <a:avLst/>
          </a:prstGeom>
          <a:solidFill>
            <a:schemeClr val="tx1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2" tIns="34286" rIns="68572" bIns="34286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050">
              <a:solidFill>
                <a:schemeClr val="tx1"/>
              </a:solidFill>
              <a:latin typeface="Helvetica" panose="020B0604020202020204" pitchFamily="34" charset="0"/>
              <a:ea typeface="Segoe UI" panose="020B0502040204020203" pitchFamily="34" charset="0"/>
              <a:cs typeface="Helvetica" panose="020B0604020202020204" pitchFamily="34" charset="0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6967653" y="3461574"/>
            <a:ext cx="5433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smtClean="0"/>
              <a:t>2014</a:t>
            </a:r>
            <a:endParaRPr lang="en-US" b="1"/>
          </a:p>
        </p:txBody>
      </p:sp>
      <p:sp>
        <p:nvSpPr>
          <p:cNvPr id="73" name="48 Elipse"/>
          <p:cNvSpPr/>
          <p:nvPr/>
        </p:nvSpPr>
        <p:spPr>
          <a:xfrm>
            <a:off x="8313284" y="3419581"/>
            <a:ext cx="75590" cy="73910"/>
          </a:xfrm>
          <a:prstGeom prst="ellipse">
            <a:avLst/>
          </a:prstGeom>
          <a:solidFill>
            <a:schemeClr val="tx1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2" tIns="34286" rIns="68572" bIns="34286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050">
              <a:solidFill>
                <a:schemeClr val="tx1"/>
              </a:solidFill>
              <a:latin typeface="Helvetica" panose="020B0604020202020204" pitchFamily="34" charset="0"/>
              <a:ea typeface="Segoe UI" panose="020B0502040204020203" pitchFamily="34" charset="0"/>
              <a:cs typeface="Helvetica" panose="020B0604020202020204" pitchFamily="34" charset="0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9315287" y="3461574"/>
            <a:ext cx="5433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smtClean="0"/>
              <a:t>2015</a:t>
            </a:r>
            <a:endParaRPr lang="en-US" b="1"/>
          </a:p>
        </p:txBody>
      </p:sp>
      <p:sp>
        <p:nvSpPr>
          <p:cNvPr id="75" name="48 Elipse"/>
          <p:cNvSpPr/>
          <p:nvPr/>
        </p:nvSpPr>
        <p:spPr>
          <a:xfrm>
            <a:off x="10691595" y="3420283"/>
            <a:ext cx="75590" cy="73910"/>
          </a:xfrm>
          <a:prstGeom prst="ellipse">
            <a:avLst/>
          </a:prstGeom>
          <a:solidFill>
            <a:schemeClr val="tx1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2" tIns="34286" rIns="68572" bIns="34286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050">
              <a:solidFill>
                <a:schemeClr val="tx1"/>
              </a:solidFill>
              <a:latin typeface="Helvetica" panose="020B0604020202020204" pitchFamily="34" charset="0"/>
              <a:ea typeface="Segoe UI" panose="020B0502040204020203" pitchFamily="34" charset="0"/>
              <a:cs typeface="Helvetica" panose="020B0604020202020204" pitchFamily="34" charset="0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11540610" y="3457238"/>
            <a:ext cx="5433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smtClean="0"/>
              <a:t>2016</a:t>
            </a:r>
            <a:endParaRPr lang="en-US" b="1"/>
          </a:p>
        </p:txBody>
      </p:sp>
      <p:cxnSp>
        <p:nvCxnSpPr>
          <p:cNvPr id="5" name="Straight Connector 4"/>
          <p:cNvCxnSpPr/>
          <p:nvPr/>
        </p:nvCxnSpPr>
        <p:spPr>
          <a:xfrm>
            <a:off x="739702" y="2797498"/>
            <a:ext cx="23122" cy="635547"/>
          </a:xfrm>
          <a:prstGeom prst="line">
            <a:avLst/>
          </a:prstGeom>
          <a:ln w="25400" cmpd="sng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1876832" y="3463830"/>
            <a:ext cx="0" cy="890170"/>
          </a:xfrm>
          <a:prstGeom prst="line">
            <a:avLst/>
          </a:prstGeom>
          <a:ln w="25400" cmpd="sng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2537316" y="2573657"/>
            <a:ext cx="0" cy="890170"/>
          </a:xfrm>
          <a:prstGeom prst="line">
            <a:avLst/>
          </a:prstGeom>
          <a:ln w="25400" cmpd="sng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3336355" y="3458447"/>
            <a:ext cx="0" cy="1584793"/>
          </a:xfrm>
          <a:prstGeom prst="line">
            <a:avLst/>
          </a:prstGeom>
          <a:ln w="25400" cmpd="sng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4055454" y="2781299"/>
            <a:ext cx="0" cy="690401"/>
          </a:xfrm>
          <a:prstGeom prst="line">
            <a:avLst/>
          </a:prstGeom>
          <a:ln w="25400" cmpd="sng">
            <a:solidFill>
              <a:schemeClr val="bg2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4583906" y="3471700"/>
            <a:ext cx="0" cy="1070472"/>
          </a:xfrm>
          <a:prstGeom prst="line">
            <a:avLst/>
          </a:prstGeom>
          <a:ln w="25400" cmpd="sng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4712282" y="2116015"/>
            <a:ext cx="0" cy="1324307"/>
          </a:xfrm>
          <a:prstGeom prst="line">
            <a:avLst/>
          </a:prstGeom>
          <a:ln w="25400" cmpd="sng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5100632" y="3050317"/>
            <a:ext cx="0" cy="402888"/>
          </a:xfrm>
          <a:prstGeom prst="line">
            <a:avLst/>
          </a:prstGeom>
          <a:ln w="25400" cmpd="sng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5598190" y="1447800"/>
            <a:ext cx="0" cy="1986946"/>
          </a:xfrm>
          <a:prstGeom prst="line">
            <a:avLst/>
          </a:prstGeom>
          <a:ln w="25400" cmpd="sng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>
            <a:off x="5672508" y="3463830"/>
            <a:ext cx="0" cy="1347590"/>
          </a:xfrm>
          <a:prstGeom prst="line">
            <a:avLst/>
          </a:prstGeom>
          <a:ln w="25400" cmpd="sng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Oval 82"/>
          <p:cNvSpPr/>
          <p:nvPr/>
        </p:nvSpPr>
        <p:spPr>
          <a:xfrm>
            <a:off x="5672508" y="2600324"/>
            <a:ext cx="1320770" cy="253506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 fontScale="92500"/>
          </a:bodyPr>
          <a:lstStyle/>
          <a:p>
            <a:pPr algn="ctr"/>
            <a:r>
              <a:rPr lang="en-US" sz="1100" smtClean="0">
                <a:solidFill>
                  <a:schemeClr val="bg2">
                    <a:lumMod val="50000"/>
                  </a:schemeClr>
                </a:solidFill>
              </a:rPr>
              <a:t>Linux/C.dorked.A</a:t>
            </a:r>
            <a:endParaRPr lang="en-US" sz="110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84" name="Round Diagonal Corner Rectangle 83"/>
          <p:cNvSpPr/>
          <p:nvPr/>
        </p:nvSpPr>
        <p:spPr>
          <a:xfrm>
            <a:off x="6006574" y="4198604"/>
            <a:ext cx="1369586" cy="265436"/>
          </a:xfrm>
          <a:prstGeom prst="round2Diag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n-US" sz="1000" smtClean="0">
                <a:solidFill>
                  <a:schemeClr val="bg2">
                    <a:lumMod val="50000"/>
                  </a:schemeClr>
                </a:solidFill>
              </a:rPr>
              <a:t>Syrian Electronic Army</a:t>
            </a:r>
            <a:endParaRPr lang="en-US" sz="1000">
              <a:solidFill>
                <a:schemeClr val="bg2">
                  <a:lumMod val="50000"/>
                </a:schemeClr>
              </a:solidFill>
            </a:endParaRPr>
          </a:p>
        </p:txBody>
      </p:sp>
      <p:cxnSp>
        <p:nvCxnSpPr>
          <p:cNvPr id="85" name="Straight Connector 84"/>
          <p:cNvCxnSpPr>
            <a:stCxn id="71" idx="4"/>
          </p:cNvCxnSpPr>
          <p:nvPr/>
        </p:nvCxnSpPr>
        <p:spPr>
          <a:xfrm>
            <a:off x="6578884" y="3493491"/>
            <a:ext cx="0" cy="728321"/>
          </a:xfrm>
          <a:prstGeom prst="line">
            <a:avLst/>
          </a:prstGeom>
          <a:ln w="25400" cmpd="sng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>
            <a:off x="6081555" y="2863383"/>
            <a:ext cx="0" cy="579714"/>
          </a:xfrm>
          <a:prstGeom prst="line">
            <a:avLst/>
          </a:prstGeom>
          <a:ln w="25400" cmpd="sng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Oval 86"/>
          <p:cNvSpPr/>
          <p:nvPr/>
        </p:nvSpPr>
        <p:spPr>
          <a:xfrm>
            <a:off x="7239319" y="2856728"/>
            <a:ext cx="818713" cy="253506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 fontScale="70000" lnSpcReduction="20000"/>
          </a:bodyPr>
          <a:lstStyle/>
          <a:p>
            <a:pPr algn="ctr"/>
            <a:r>
              <a:rPr lang="en-US" sz="1100" smtClean="0">
                <a:solidFill>
                  <a:schemeClr val="bg2">
                    <a:lumMod val="50000"/>
                  </a:schemeClr>
                </a:solidFill>
              </a:rPr>
              <a:t>Linux/Ebury</a:t>
            </a:r>
            <a:endParaRPr lang="en-US" sz="110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88" name="Round Diagonal Corner Rectangle 87"/>
          <p:cNvSpPr/>
          <p:nvPr/>
        </p:nvSpPr>
        <p:spPr>
          <a:xfrm>
            <a:off x="7741867" y="1605775"/>
            <a:ext cx="1684020" cy="253506"/>
          </a:xfrm>
          <a:prstGeom prst="round2Diag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/>
          </a:bodyPr>
          <a:lstStyle/>
          <a:p>
            <a:pPr algn="ctr"/>
            <a:r>
              <a:rPr lang="en-US" sz="1100" smtClean="0">
                <a:solidFill>
                  <a:schemeClr val="bg2">
                    <a:lumMod val="50000"/>
                  </a:schemeClr>
                </a:solidFill>
              </a:rPr>
              <a:t>Operation Poison Hurricane</a:t>
            </a:r>
            <a:endParaRPr lang="en-US" sz="110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89" name="Round Diagonal Corner Rectangle 88"/>
          <p:cNvSpPr/>
          <p:nvPr/>
        </p:nvSpPr>
        <p:spPr>
          <a:xfrm>
            <a:off x="8599117" y="2444082"/>
            <a:ext cx="826770" cy="334086"/>
          </a:xfrm>
          <a:prstGeom prst="round2Diag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 fontScale="92500" lnSpcReduction="10000"/>
          </a:bodyPr>
          <a:lstStyle/>
          <a:p>
            <a:pPr algn="ctr"/>
            <a:r>
              <a:rPr lang="en-US" sz="1100" smtClean="0">
                <a:solidFill>
                  <a:schemeClr val="bg2">
                    <a:lumMod val="50000"/>
                  </a:schemeClr>
                </a:solidFill>
              </a:rPr>
              <a:t>Craiglist Hijacked</a:t>
            </a:r>
            <a:endParaRPr lang="en-US" sz="110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90" name="Oval 89"/>
          <p:cNvSpPr/>
          <p:nvPr/>
        </p:nvSpPr>
        <p:spPr>
          <a:xfrm>
            <a:off x="7128933" y="3857651"/>
            <a:ext cx="1184351" cy="330746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n-US" sz="1000" smtClean="0">
                <a:solidFill>
                  <a:schemeClr val="bg2">
                    <a:lumMod val="50000"/>
                  </a:schemeClr>
                </a:solidFill>
              </a:rPr>
              <a:t>Win32/RBrute</a:t>
            </a:r>
            <a:endParaRPr lang="en-US" sz="100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91" name="Round Diagonal Corner Rectangle 90"/>
          <p:cNvSpPr/>
          <p:nvPr/>
        </p:nvSpPr>
        <p:spPr>
          <a:xfrm>
            <a:off x="7623857" y="4648442"/>
            <a:ext cx="1919381" cy="361774"/>
          </a:xfrm>
          <a:prstGeom prst="round2Diag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 fontScale="92500"/>
          </a:bodyPr>
          <a:lstStyle/>
          <a:p>
            <a:pPr algn="ctr"/>
            <a:r>
              <a:rPr lang="en-US" sz="1100">
                <a:solidFill>
                  <a:schemeClr val="bg2">
                    <a:lumMod val="50000"/>
                  </a:schemeClr>
                </a:solidFill>
              </a:rPr>
              <a:t>Web-based attack targets home </a:t>
            </a:r>
            <a:br>
              <a:rPr lang="en-US" sz="1100">
                <a:solidFill>
                  <a:schemeClr val="bg2">
                    <a:lumMod val="50000"/>
                  </a:schemeClr>
                </a:solidFill>
              </a:rPr>
            </a:br>
            <a:r>
              <a:rPr lang="en-US" sz="1100">
                <a:solidFill>
                  <a:schemeClr val="bg2">
                    <a:lumMod val="50000"/>
                  </a:schemeClr>
                </a:solidFill>
              </a:rPr>
              <a:t>routers in Brazil</a:t>
            </a:r>
          </a:p>
        </p:txBody>
      </p:sp>
      <p:cxnSp>
        <p:nvCxnSpPr>
          <p:cNvPr id="92" name="Straight Connector 91"/>
          <p:cNvCxnSpPr/>
          <p:nvPr/>
        </p:nvCxnSpPr>
        <p:spPr>
          <a:xfrm flipH="1">
            <a:off x="7452216" y="3115272"/>
            <a:ext cx="5429" cy="329466"/>
          </a:xfrm>
          <a:prstGeom prst="line">
            <a:avLst/>
          </a:prstGeom>
          <a:ln w="25400" cmpd="sng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>
            <a:off x="8222009" y="1922286"/>
            <a:ext cx="0" cy="1530919"/>
          </a:xfrm>
          <a:prstGeom prst="line">
            <a:avLst/>
          </a:prstGeom>
          <a:ln w="25400" cmpd="sng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>
            <a:off x="8869709" y="2775090"/>
            <a:ext cx="0" cy="678115"/>
          </a:xfrm>
          <a:prstGeom prst="line">
            <a:avLst/>
          </a:prstGeom>
          <a:ln w="25400" cmpd="sng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>
            <a:off x="7925595" y="3442462"/>
            <a:ext cx="0" cy="430429"/>
          </a:xfrm>
          <a:prstGeom prst="line">
            <a:avLst/>
          </a:prstGeom>
          <a:ln w="25400" cmpd="sng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>
            <a:off x="8381254" y="3442441"/>
            <a:ext cx="0" cy="1206001"/>
          </a:xfrm>
          <a:prstGeom prst="line">
            <a:avLst/>
          </a:prstGeom>
          <a:ln w="25400" cmpd="sng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Round Diagonal Corner Rectangle 96"/>
          <p:cNvSpPr/>
          <p:nvPr/>
        </p:nvSpPr>
        <p:spPr>
          <a:xfrm>
            <a:off x="9959340" y="2586472"/>
            <a:ext cx="1661160" cy="253506"/>
          </a:xfrm>
          <a:prstGeom prst="round2Diag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 fontScale="92500"/>
          </a:bodyPr>
          <a:lstStyle/>
          <a:p>
            <a:pPr algn="ctr"/>
            <a:r>
              <a:rPr lang="en-US" sz="1100" smtClean="0">
                <a:solidFill>
                  <a:schemeClr val="bg2">
                    <a:lumMod val="50000"/>
                  </a:schemeClr>
                </a:solidFill>
              </a:rPr>
              <a:t>APT3 Targets US Government</a:t>
            </a:r>
            <a:endParaRPr lang="en-US" sz="110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98" name="Round Diagonal Corner Rectangle 97"/>
          <p:cNvSpPr/>
          <p:nvPr/>
        </p:nvSpPr>
        <p:spPr>
          <a:xfrm>
            <a:off x="9568056" y="4056281"/>
            <a:ext cx="1161333" cy="265436"/>
          </a:xfrm>
          <a:prstGeom prst="round2Diag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n-US" sz="1000" smtClean="0">
                <a:solidFill>
                  <a:schemeClr val="bg2">
                    <a:lumMod val="50000"/>
                  </a:schemeClr>
                </a:solidFill>
              </a:rPr>
              <a:t>The Great Cannon</a:t>
            </a:r>
            <a:endParaRPr lang="en-US" sz="100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99" name="Oval 98"/>
          <p:cNvSpPr/>
          <p:nvPr/>
        </p:nvSpPr>
        <p:spPr>
          <a:xfrm>
            <a:off x="10856165" y="4584006"/>
            <a:ext cx="855639" cy="265436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n-US" sz="1000" smtClean="0">
                <a:solidFill>
                  <a:schemeClr val="bg2">
                    <a:lumMod val="50000"/>
                  </a:schemeClr>
                </a:solidFill>
              </a:rPr>
              <a:t>Yispecter</a:t>
            </a:r>
            <a:endParaRPr lang="en-US" sz="1000">
              <a:solidFill>
                <a:schemeClr val="bg2">
                  <a:lumMod val="50000"/>
                </a:schemeClr>
              </a:solidFill>
            </a:endParaRPr>
          </a:p>
        </p:txBody>
      </p:sp>
      <p:cxnSp>
        <p:nvCxnSpPr>
          <p:cNvPr id="100" name="Straight Connector 99"/>
          <p:cNvCxnSpPr/>
          <p:nvPr/>
        </p:nvCxnSpPr>
        <p:spPr>
          <a:xfrm>
            <a:off x="11178569" y="3453205"/>
            <a:ext cx="0" cy="1120874"/>
          </a:xfrm>
          <a:prstGeom prst="line">
            <a:avLst/>
          </a:prstGeom>
          <a:ln w="25400" cmpd="sng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/>
          <p:nvPr/>
        </p:nvCxnSpPr>
        <p:spPr>
          <a:xfrm>
            <a:off x="10447049" y="2874308"/>
            <a:ext cx="0" cy="605744"/>
          </a:xfrm>
          <a:prstGeom prst="line">
            <a:avLst/>
          </a:prstGeom>
          <a:ln w="25400" cmpd="sng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>
            <a:off x="10148722" y="3446904"/>
            <a:ext cx="0" cy="605744"/>
          </a:xfrm>
          <a:prstGeom prst="line">
            <a:avLst/>
          </a:prstGeom>
          <a:ln w="25400" cmpd="sng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25133" y="284657"/>
            <a:ext cx="80113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mtClean="0">
                <a:latin typeface="+mj-lt"/>
              </a:rPr>
              <a:t>DNS ATTACKS 2007 UNTIL NOW</a:t>
            </a:r>
            <a:endParaRPr lang="en-US" sz="3600">
              <a:latin typeface="+mj-lt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11801601" y="3463827"/>
            <a:ext cx="390399" cy="7873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7466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0"/>
          </p:nvPr>
        </p:nvSpPr>
        <p:spPr>
          <a:xfrm>
            <a:off x="0" y="8469"/>
            <a:ext cx="12192000" cy="6857999"/>
          </a:xfrm>
          <a:noFill/>
          <a:effectLst>
            <a:softEdge rad="0"/>
          </a:effectLst>
        </p:spPr>
      </p:sp>
      <p:grpSp>
        <p:nvGrpSpPr>
          <p:cNvPr id="3" name="Group 2"/>
          <p:cNvGrpSpPr/>
          <p:nvPr/>
        </p:nvGrpSpPr>
        <p:grpSpPr>
          <a:xfrm>
            <a:off x="-28889" y="3443097"/>
            <a:ext cx="12220889" cy="36955"/>
            <a:chOff x="342667" y="3600194"/>
            <a:chExt cx="8458666" cy="28007"/>
          </a:xfrm>
          <a:solidFill>
            <a:schemeClr val="accent2"/>
          </a:solidFill>
        </p:grpSpPr>
        <p:cxnSp>
          <p:nvCxnSpPr>
            <p:cNvPr id="33" name="18 Conector recto"/>
            <p:cNvCxnSpPr/>
            <p:nvPr/>
          </p:nvCxnSpPr>
          <p:spPr>
            <a:xfrm>
              <a:off x="342667" y="3612095"/>
              <a:ext cx="8458666" cy="0"/>
            </a:xfrm>
            <a:prstGeom prst="line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48 Elipse"/>
            <p:cNvSpPr/>
            <p:nvPr/>
          </p:nvSpPr>
          <p:spPr>
            <a:xfrm>
              <a:off x="1360206" y="3600194"/>
              <a:ext cx="26160" cy="28007"/>
            </a:xfrm>
            <a:prstGeom prst="ellipse">
              <a:avLst/>
            </a:prstGeom>
            <a:solidFill>
              <a:schemeClr val="tx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72" tIns="34286" rIns="68572" bIns="34286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s-MX" sz="1050">
                <a:solidFill>
                  <a:schemeClr val="tx1"/>
                </a:solidFill>
                <a:latin typeface="Helvetica" panose="020B0604020202020204" pitchFamily="34" charset="0"/>
                <a:ea typeface="Segoe UI" panose="020B0502040204020203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36" name="48 Elipse"/>
          <p:cNvSpPr/>
          <p:nvPr/>
        </p:nvSpPr>
        <p:spPr>
          <a:xfrm>
            <a:off x="587435" y="3440322"/>
            <a:ext cx="37795" cy="36955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2" tIns="34286" rIns="68572" bIns="34286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 sz="1050">
              <a:solidFill>
                <a:schemeClr val="tx1"/>
              </a:solidFill>
              <a:latin typeface="Helvetica" panose="020B0604020202020204" pitchFamily="34" charset="0"/>
              <a:ea typeface="Segoe UI" panose="020B0502040204020203" pitchFamily="34" charset="0"/>
              <a:cs typeface="Helvetica" panose="020B0604020202020204" pitchFamily="34" charset="0"/>
            </a:endParaRPr>
          </a:p>
        </p:txBody>
      </p:sp>
      <p:sp>
        <p:nvSpPr>
          <p:cNvPr id="37" name="48 Elipse"/>
          <p:cNvSpPr/>
          <p:nvPr/>
        </p:nvSpPr>
        <p:spPr>
          <a:xfrm>
            <a:off x="2328402" y="3440321"/>
            <a:ext cx="37795" cy="36955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2" tIns="34286" rIns="68572" bIns="34286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 sz="1050">
              <a:solidFill>
                <a:schemeClr val="tx1"/>
              </a:solidFill>
              <a:latin typeface="Helvetica" panose="020B0604020202020204" pitchFamily="34" charset="0"/>
              <a:ea typeface="Segoe UI" panose="020B0502040204020203" pitchFamily="34" charset="0"/>
              <a:cs typeface="Helvetica" panose="020B0604020202020204" pitchFamily="34" charset="0"/>
            </a:endParaRPr>
          </a:p>
        </p:txBody>
      </p:sp>
      <p:sp>
        <p:nvSpPr>
          <p:cNvPr id="39" name="48 Elipse"/>
          <p:cNvSpPr/>
          <p:nvPr/>
        </p:nvSpPr>
        <p:spPr>
          <a:xfrm>
            <a:off x="4864673" y="3437463"/>
            <a:ext cx="37795" cy="36955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2" tIns="34286" rIns="68572" bIns="34286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 sz="1050">
              <a:solidFill>
                <a:schemeClr val="tx1"/>
              </a:solidFill>
              <a:latin typeface="Helvetica" panose="020B0604020202020204" pitchFamily="34" charset="0"/>
              <a:ea typeface="Segoe UI" panose="020B0502040204020203" pitchFamily="34" charset="0"/>
              <a:cs typeface="Helvetica" panose="020B0604020202020204" pitchFamily="34" charset="0"/>
            </a:endParaRPr>
          </a:p>
        </p:txBody>
      </p:sp>
      <p:sp>
        <p:nvSpPr>
          <p:cNvPr id="40" name="48 Elipse"/>
          <p:cNvSpPr/>
          <p:nvPr/>
        </p:nvSpPr>
        <p:spPr>
          <a:xfrm>
            <a:off x="7201524" y="3437463"/>
            <a:ext cx="37795" cy="36955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2" tIns="34286" rIns="68572" bIns="34286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 sz="1050">
              <a:solidFill>
                <a:schemeClr val="tx1"/>
              </a:solidFill>
              <a:latin typeface="Helvetica" panose="020B0604020202020204" pitchFamily="34" charset="0"/>
              <a:ea typeface="Segoe UI" panose="020B0502040204020203" pitchFamily="34" charset="0"/>
              <a:cs typeface="Helvetica" panose="020B0604020202020204" pitchFamily="34" charset="0"/>
            </a:endParaRPr>
          </a:p>
        </p:txBody>
      </p:sp>
      <p:sp>
        <p:nvSpPr>
          <p:cNvPr id="41" name="48 Elipse"/>
          <p:cNvSpPr/>
          <p:nvPr/>
        </p:nvSpPr>
        <p:spPr>
          <a:xfrm>
            <a:off x="9568056" y="3439971"/>
            <a:ext cx="37795" cy="36955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2" tIns="34286" rIns="68572" bIns="34286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 sz="1050">
              <a:solidFill>
                <a:schemeClr val="tx1"/>
              </a:solidFill>
              <a:latin typeface="Helvetica" panose="020B0604020202020204" pitchFamily="34" charset="0"/>
              <a:ea typeface="Segoe UI" panose="020B0502040204020203" pitchFamily="34" charset="0"/>
              <a:cs typeface="Helvetica" panose="020B0604020202020204" pitchFamily="34" charset="0"/>
            </a:endParaRPr>
          </a:p>
        </p:txBody>
      </p:sp>
      <p:sp>
        <p:nvSpPr>
          <p:cNvPr id="42" name="48 Elipse"/>
          <p:cNvSpPr/>
          <p:nvPr/>
        </p:nvSpPr>
        <p:spPr>
          <a:xfrm>
            <a:off x="11774481" y="3443096"/>
            <a:ext cx="37795" cy="36955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2" tIns="34286" rIns="68572" bIns="34286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 sz="1050">
              <a:solidFill>
                <a:schemeClr val="tx1"/>
              </a:solidFill>
              <a:latin typeface="Helvetica" panose="020B0604020202020204" pitchFamily="34" charset="0"/>
              <a:ea typeface="Segoe UI" panose="020B0502040204020203" pitchFamily="34" charset="0"/>
              <a:cs typeface="Helvetica" panose="020B0604020202020204" pitchFamily="34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353767" y="3477276"/>
            <a:ext cx="5810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/>
              <a:t>2007</a:t>
            </a:r>
            <a:endParaRPr lang="en-US" b="1"/>
          </a:p>
        </p:txBody>
      </p:sp>
      <p:sp>
        <p:nvSpPr>
          <p:cNvPr id="48" name="TextBox 47"/>
          <p:cNvSpPr txBox="1"/>
          <p:nvPr/>
        </p:nvSpPr>
        <p:spPr>
          <a:xfrm>
            <a:off x="1201492" y="3477276"/>
            <a:ext cx="5810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/>
              <a:t>2008</a:t>
            </a:r>
            <a:endParaRPr lang="en-US" b="1"/>
          </a:p>
        </p:txBody>
      </p:sp>
      <p:sp>
        <p:nvSpPr>
          <p:cNvPr id="49" name="Round Diagonal Corner Rectangle 48"/>
          <p:cNvSpPr/>
          <p:nvPr/>
        </p:nvSpPr>
        <p:spPr>
          <a:xfrm>
            <a:off x="869632" y="4354001"/>
            <a:ext cx="2140487" cy="220078"/>
          </a:xfrm>
          <a:prstGeom prst="round2Diag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/>
          </a:bodyPr>
          <a:lstStyle/>
          <a:p>
            <a:pPr algn="ctr"/>
            <a:r>
              <a:rPr lang="es-ES" sz="1100" dirty="0">
                <a:solidFill>
                  <a:schemeClr val="bg2">
                    <a:lumMod val="50000"/>
                  </a:schemeClr>
                </a:solidFill>
              </a:rPr>
              <a:t>ZLOB Targets  </a:t>
            </a:r>
            <a:r>
              <a:rPr lang="es-ES" sz="1100" dirty="0" err="1">
                <a:solidFill>
                  <a:schemeClr val="bg2">
                    <a:lumMod val="50000"/>
                  </a:schemeClr>
                </a:solidFill>
              </a:rPr>
              <a:t>Search</a:t>
            </a:r>
            <a:r>
              <a:rPr lang="es-ES" sz="11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s-ES" sz="1100" dirty="0" err="1">
                <a:solidFill>
                  <a:schemeClr val="bg2">
                    <a:lumMod val="50000"/>
                  </a:schemeClr>
                </a:solidFill>
              </a:rPr>
              <a:t>Enginees</a:t>
            </a:r>
            <a:endParaRPr lang="en-US" sz="11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0" name="Oval 49"/>
          <p:cNvSpPr/>
          <p:nvPr/>
        </p:nvSpPr>
        <p:spPr>
          <a:xfrm>
            <a:off x="2323368" y="2301691"/>
            <a:ext cx="862571" cy="284782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 fontScale="70000" lnSpcReduction="20000"/>
          </a:bodyPr>
          <a:lstStyle/>
          <a:p>
            <a:pPr algn="ctr"/>
            <a:r>
              <a:rPr lang="es-ES" sz="1100" err="1">
                <a:solidFill>
                  <a:schemeClr val="bg2">
                    <a:lumMod val="50000"/>
                  </a:schemeClr>
                </a:solidFill>
              </a:rPr>
              <a:t>DNSChanger</a:t>
            </a:r>
            <a:endParaRPr lang="en-US" sz="110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2075836" y="3472777"/>
            <a:ext cx="5810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/>
              <a:t>2009</a:t>
            </a:r>
            <a:endParaRPr lang="en-US" b="1"/>
          </a:p>
        </p:txBody>
      </p:sp>
      <p:sp>
        <p:nvSpPr>
          <p:cNvPr id="52" name="48 Elipse"/>
          <p:cNvSpPr/>
          <p:nvPr/>
        </p:nvSpPr>
        <p:spPr>
          <a:xfrm>
            <a:off x="3155764" y="3440320"/>
            <a:ext cx="37795" cy="36955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2" tIns="34286" rIns="68572" bIns="34286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 sz="1050">
              <a:solidFill>
                <a:schemeClr val="tx1"/>
              </a:solidFill>
              <a:latin typeface="Helvetica" panose="020B0604020202020204" pitchFamily="34" charset="0"/>
              <a:ea typeface="Segoe UI" panose="020B0502040204020203" pitchFamily="34" charset="0"/>
              <a:cs typeface="Helvetica" panose="020B0604020202020204" pitchFamily="34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2921765" y="3463830"/>
            <a:ext cx="5433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/>
              <a:t>2010</a:t>
            </a:r>
            <a:endParaRPr lang="en-US" b="1"/>
          </a:p>
        </p:txBody>
      </p:sp>
      <p:sp>
        <p:nvSpPr>
          <p:cNvPr id="54" name="Round Diagonal Corner Rectangle 53"/>
          <p:cNvSpPr/>
          <p:nvPr/>
        </p:nvSpPr>
        <p:spPr>
          <a:xfrm>
            <a:off x="2180433" y="5043240"/>
            <a:ext cx="2792365" cy="270877"/>
          </a:xfrm>
          <a:prstGeom prst="round2Diag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/>
          </a:bodyPr>
          <a:lstStyle/>
          <a:p>
            <a:pPr algn="ctr"/>
            <a:r>
              <a:rPr lang="fr-FR" sz="1100" err="1">
                <a:solidFill>
                  <a:schemeClr val="bg2">
                    <a:lumMod val="50000"/>
                  </a:schemeClr>
                </a:solidFill>
              </a:rPr>
              <a:t>Iranian</a:t>
            </a:r>
            <a:r>
              <a:rPr lang="fr-FR" sz="1100">
                <a:solidFill>
                  <a:schemeClr val="bg2">
                    <a:lumMod val="50000"/>
                  </a:schemeClr>
                </a:solidFill>
              </a:rPr>
              <a:t> Cyber </a:t>
            </a:r>
            <a:r>
              <a:rPr lang="fr-FR" sz="1100" err="1">
                <a:solidFill>
                  <a:schemeClr val="bg2">
                    <a:lumMod val="50000"/>
                  </a:schemeClr>
                </a:solidFill>
              </a:rPr>
              <a:t>Army</a:t>
            </a:r>
            <a:r>
              <a:rPr lang="fr-FR" sz="110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fr-FR" sz="1100" err="1">
                <a:solidFill>
                  <a:schemeClr val="bg2">
                    <a:lumMod val="50000"/>
                  </a:schemeClr>
                </a:solidFill>
              </a:rPr>
              <a:t>Targets</a:t>
            </a:r>
            <a:r>
              <a:rPr lang="fr-FR" sz="110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fr-FR" sz="1100" err="1">
                <a:solidFill>
                  <a:schemeClr val="bg2">
                    <a:lumMod val="50000"/>
                  </a:schemeClr>
                </a:solidFill>
              </a:rPr>
              <a:t>Baidu</a:t>
            </a:r>
            <a:r>
              <a:rPr lang="fr-FR" sz="1100">
                <a:solidFill>
                  <a:schemeClr val="bg2">
                    <a:lumMod val="50000"/>
                  </a:schemeClr>
                </a:solidFill>
              </a:rPr>
              <a:t> &amp; </a:t>
            </a:r>
            <a:r>
              <a:rPr lang="fr-FR" sz="1100" err="1">
                <a:solidFill>
                  <a:schemeClr val="bg2">
                    <a:lumMod val="50000"/>
                  </a:schemeClr>
                </a:solidFill>
              </a:rPr>
              <a:t>Twitter</a:t>
            </a:r>
            <a:endParaRPr lang="en-US" sz="110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5" name="48 Elipse"/>
          <p:cNvSpPr/>
          <p:nvPr/>
        </p:nvSpPr>
        <p:spPr>
          <a:xfrm>
            <a:off x="3940316" y="3434746"/>
            <a:ext cx="37795" cy="36955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2" tIns="34286" rIns="68572" bIns="34286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 sz="1050">
              <a:solidFill>
                <a:schemeClr val="tx1"/>
              </a:solidFill>
              <a:latin typeface="Helvetica" panose="020B0604020202020204" pitchFamily="34" charset="0"/>
              <a:ea typeface="Segoe UI" panose="020B0502040204020203" pitchFamily="34" charset="0"/>
              <a:cs typeface="Helvetica" panose="020B0604020202020204" pitchFamily="34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3706445" y="3463830"/>
            <a:ext cx="5433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/>
              <a:t>2011</a:t>
            </a:r>
            <a:endParaRPr lang="en-US" b="1"/>
          </a:p>
        </p:txBody>
      </p:sp>
      <p:sp>
        <p:nvSpPr>
          <p:cNvPr id="57" name="48 Elipse"/>
          <p:cNvSpPr/>
          <p:nvPr/>
        </p:nvSpPr>
        <p:spPr>
          <a:xfrm>
            <a:off x="4394210" y="3421492"/>
            <a:ext cx="75590" cy="73910"/>
          </a:xfrm>
          <a:prstGeom prst="ellipse">
            <a:avLst/>
          </a:prstGeom>
          <a:solidFill>
            <a:schemeClr val="tx1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2" tIns="34286" rIns="68572" bIns="34286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 sz="1050">
              <a:solidFill>
                <a:schemeClr val="tx1"/>
              </a:solidFill>
              <a:latin typeface="Helvetica" panose="020B0604020202020204" pitchFamily="34" charset="0"/>
              <a:ea typeface="Segoe UI" panose="020B0502040204020203" pitchFamily="34" charset="0"/>
              <a:cs typeface="Helvetica" panose="020B0604020202020204" pitchFamily="34" charset="0"/>
            </a:endParaRPr>
          </a:p>
        </p:txBody>
      </p:sp>
      <p:sp>
        <p:nvSpPr>
          <p:cNvPr id="58" name="Oval 57"/>
          <p:cNvSpPr/>
          <p:nvPr/>
        </p:nvSpPr>
        <p:spPr>
          <a:xfrm>
            <a:off x="3612657" y="2448490"/>
            <a:ext cx="909125" cy="226369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 fontScale="85000" lnSpcReduction="10000"/>
          </a:bodyPr>
          <a:lstStyle/>
          <a:p>
            <a:pPr algn="ctr"/>
            <a:r>
              <a:rPr lang="es-ES" sz="1100" dirty="0" err="1">
                <a:solidFill>
                  <a:schemeClr val="bg2">
                    <a:lumMod val="50000"/>
                  </a:schemeClr>
                </a:solidFill>
              </a:rPr>
              <a:t>TDSSLoader</a:t>
            </a:r>
            <a:endParaRPr lang="en-US" sz="11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9" name="Round Diagonal Corner Rectangle 58"/>
          <p:cNvSpPr/>
          <p:nvPr/>
        </p:nvSpPr>
        <p:spPr>
          <a:xfrm>
            <a:off x="4055454" y="1783048"/>
            <a:ext cx="1386191" cy="253506"/>
          </a:xfrm>
          <a:prstGeom prst="round2Diag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/>
          </a:bodyPr>
          <a:lstStyle/>
          <a:p>
            <a:pPr algn="ctr"/>
            <a:r>
              <a:rPr lang="es-ES" sz="1100" dirty="0" err="1">
                <a:solidFill>
                  <a:schemeClr val="bg2">
                    <a:lumMod val="50000"/>
                  </a:schemeClr>
                </a:solidFill>
              </a:rPr>
              <a:t>Operation</a:t>
            </a:r>
            <a:r>
              <a:rPr lang="es-ES" sz="11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s-ES" sz="1100" dirty="0" err="1">
                <a:solidFill>
                  <a:schemeClr val="bg2">
                    <a:lumMod val="50000"/>
                  </a:schemeClr>
                </a:solidFill>
              </a:rPr>
              <a:t>Ghost</a:t>
            </a:r>
            <a:r>
              <a:rPr lang="es-ES" sz="1100" dirty="0">
                <a:solidFill>
                  <a:schemeClr val="bg2">
                    <a:lumMod val="50000"/>
                  </a:schemeClr>
                </a:solidFill>
              </a:rPr>
              <a:t> Clic</a:t>
            </a:r>
            <a:endParaRPr lang="en-US" sz="11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62" name="Oval 61"/>
          <p:cNvSpPr/>
          <p:nvPr/>
        </p:nvSpPr>
        <p:spPr>
          <a:xfrm>
            <a:off x="4055454" y="4052648"/>
            <a:ext cx="1118679" cy="301352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 fontScale="85000" lnSpcReduction="10000"/>
          </a:bodyPr>
          <a:lstStyle/>
          <a:p>
            <a:pPr algn="ctr"/>
            <a:r>
              <a:rPr lang="es-ES" sz="1100" dirty="0">
                <a:solidFill>
                  <a:schemeClr val="bg2">
                    <a:lumMod val="50000"/>
                  </a:schemeClr>
                </a:solidFill>
              </a:rPr>
              <a:t>Google </a:t>
            </a:r>
            <a:r>
              <a:rPr lang="es-ES" sz="1100" dirty="0" err="1">
                <a:solidFill>
                  <a:schemeClr val="bg2">
                    <a:lumMod val="50000"/>
                  </a:schemeClr>
                </a:solidFill>
              </a:rPr>
              <a:t>Defense</a:t>
            </a:r>
            <a:endParaRPr lang="en-US" sz="11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4630802" y="3453205"/>
            <a:ext cx="5433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/>
              <a:t>2012</a:t>
            </a:r>
            <a:endParaRPr lang="en-US" b="1"/>
          </a:p>
        </p:txBody>
      </p:sp>
      <p:sp>
        <p:nvSpPr>
          <p:cNvPr id="64" name="Oval 63"/>
          <p:cNvSpPr/>
          <p:nvPr/>
        </p:nvSpPr>
        <p:spPr>
          <a:xfrm>
            <a:off x="3706445" y="4511525"/>
            <a:ext cx="1669778" cy="317804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s-ES" sz="1000" dirty="0" err="1">
                <a:solidFill>
                  <a:schemeClr val="bg2">
                    <a:lumMod val="50000"/>
                  </a:schemeClr>
                </a:solidFill>
              </a:rPr>
              <a:t>Malicious</a:t>
            </a:r>
            <a:r>
              <a:rPr lang="es-ES" sz="1000" dirty="0">
                <a:solidFill>
                  <a:schemeClr val="bg2">
                    <a:lumMod val="50000"/>
                  </a:schemeClr>
                </a:solidFill>
              </a:rPr>
              <a:t> Java </a:t>
            </a:r>
            <a:r>
              <a:rPr lang="es-ES" sz="1000" dirty="0" err="1">
                <a:solidFill>
                  <a:schemeClr val="bg2">
                    <a:lumMod val="50000"/>
                  </a:schemeClr>
                </a:solidFill>
              </a:rPr>
              <a:t>Applet</a:t>
            </a:r>
            <a:endParaRPr lang="en-US" sz="10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65" name="48 Elipse"/>
          <p:cNvSpPr/>
          <p:nvPr/>
        </p:nvSpPr>
        <p:spPr>
          <a:xfrm>
            <a:off x="5338428" y="3419581"/>
            <a:ext cx="75590" cy="73910"/>
          </a:xfrm>
          <a:prstGeom prst="ellipse">
            <a:avLst/>
          </a:prstGeom>
          <a:solidFill>
            <a:schemeClr val="tx1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2" tIns="34286" rIns="68572" bIns="34286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 sz="1050">
              <a:solidFill>
                <a:schemeClr val="tx1"/>
              </a:solidFill>
              <a:latin typeface="Helvetica" panose="020B0604020202020204" pitchFamily="34" charset="0"/>
              <a:ea typeface="Segoe UI" panose="020B0502040204020203" pitchFamily="34" charset="0"/>
              <a:cs typeface="Helvetica" panose="020B0604020202020204" pitchFamily="34" charset="0"/>
            </a:endParaRPr>
          </a:p>
        </p:txBody>
      </p:sp>
      <p:sp>
        <p:nvSpPr>
          <p:cNvPr id="66" name="48 Elipse"/>
          <p:cNvSpPr/>
          <p:nvPr/>
        </p:nvSpPr>
        <p:spPr>
          <a:xfrm>
            <a:off x="5840034" y="3434745"/>
            <a:ext cx="37795" cy="36955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2" tIns="34286" rIns="68572" bIns="34286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 sz="1050">
              <a:solidFill>
                <a:schemeClr val="tx1"/>
              </a:solidFill>
              <a:latin typeface="Helvetica" panose="020B0604020202020204" pitchFamily="34" charset="0"/>
              <a:ea typeface="Segoe UI" panose="020B0502040204020203" pitchFamily="34" charset="0"/>
              <a:cs typeface="Helvetica" panose="020B0604020202020204" pitchFamily="34" charset="0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5621050" y="3439971"/>
            <a:ext cx="5433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/>
              <a:t>2013</a:t>
            </a:r>
            <a:endParaRPr lang="en-US" b="1"/>
          </a:p>
        </p:txBody>
      </p:sp>
      <p:sp>
        <p:nvSpPr>
          <p:cNvPr id="68" name="Oval 67"/>
          <p:cNvSpPr/>
          <p:nvPr/>
        </p:nvSpPr>
        <p:spPr>
          <a:xfrm>
            <a:off x="4902468" y="2727077"/>
            <a:ext cx="578068" cy="298390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/>
          </a:bodyPr>
          <a:lstStyle/>
          <a:p>
            <a:pPr algn="ctr"/>
            <a:r>
              <a:rPr lang="es-ES" sz="1100" dirty="0" err="1">
                <a:solidFill>
                  <a:schemeClr val="bg2">
                    <a:lumMod val="50000"/>
                  </a:schemeClr>
                </a:solidFill>
              </a:rPr>
              <a:t>Ngrbot</a:t>
            </a:r>
            <a:endParaRPr lang="en-US" sz="11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69" name="Round Diagonal Corner Rectangle 68"/>
          <p:cNvSpPr/>
          <p:nvPr/>
        </p:nvSpPr>
        <p:spPr>
          <a:xfrm>
            <a:off x="5049727" y="1059180"/>
            <a:ext cx="1836147" cy="320040"/>
          </a:xfrm>
          <a:prstGeom prst="round2Diag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n-US" sz="1000">
                <a:solidFill>
                  <a:schemeClr val="bg2">
                    <a:lumMod val="50000"/>
                  </a:schemeClr>
                </a:solidFill>
              </a:rPr>
              <a:t>Massive attack on Brazilian </a:t>
            </a:r>
            <a:br>
              <a:rPr lang="en-US" sz="1000">
                <a:solidFill>
                  <a:schemeClr val="bg2">
                    <a:lumMod val="50000"/>
                  </a:schemeClr>
                </a:solidFill>
              </a:rPr>
            </a:br>
            <a:r>
              <a:rPr lang="en-US" sz="1000">
                <a:solidFill>
                  <a:schemeClr val="bg2">
                    <a:lumMod val="50000"/>
                  </a:schemeClr>
                </a:solidFill>
              </a:rPr>
              <a:t>DSL Modems</a:t>
            </a:r>
          </a:p>
        </p:txBody>
      </p:sp>
      <p:sp>
        <p:nvSpPr>
          <p:cNvPr id="70" name="Round Diagonal Corner Rectangle 69"/>
          <p:cNvSpPr/>
          <p:nvPr/>
        </p:nvSpPr>
        <p:spPr>
          <a:xfrm>
            <a:off x="5275786" y="4811420"/>
            <a:ext cx="1340893" cy="230536"/>
          </a:xfrm>
          <a:prstGeom prst="round2Diag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/>
          </a:bodyPr>
          <a:lstStyle/>
          <a:p>
            <a:pPr algn="ctr"/>
            <a:r>
              <a:rPr lang="es-ES" sz="1100" err="1">
                <a:solidFill>
                  <a:schemeClr val="bg2">
                    <a:lumMod val="50000"/>
                  </a:schemeClr>
                </a:solidFill>
              </a:rPr>
              <a:t>RoTLD</a:t>
            </a:r>
            <a:r>
              <a:rPr lang="es-ES" sz="110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s-ES" sz="1100" err="1">
                <a:solidFill>
                  <a:schemeClr val="bg2">
                    <a:lumMod val="50000"/>
                  </a:schemeClr>
                </a:solidFill>
              </a:rPr>
              <a:t>Compromised</a:t>
            </a:r>
            <a:endParaRPr lang="en-US" sz="110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1" name="48 Elipse"/>
          <p:cNvSpPr/>
          <p:nvPr/>
        </p:nvSpPr>
        <p:spPr>
          <a:xfrm>
            <a:off x="6541089" y="3419581"/>
            <a:ext cx="75590" cy="73910"/>
          </a:xfrm>
          <a:prstGeom prst="ellipse">
            <a:avLst/>
          </a:prstGeom>
          <a:solidFill>
            <a:schemeClr val="tx1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2" tIns="34286" rIns="68572" bIns="34286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 sz="1050">
              <a:solidFill>
                <a:schemeClr val="tx1"/>
              </a:solidFill>
              <a:latin typeface="Helvetica" panose="020B0604020202020204" pitchFamily="34" charset="0"/>
              <a:ea typeface="Segoe UI" panose="020B0502040204020203" pitchFamily="34" charset="0"/>
              <a:cs typeface="Helvetica" panose="020B0604020202020204" pitchFamily="34" charset="0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6967653" y="3461574"/>
            <a:ext cx="5433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/>
              <a:t>2014</a:t>
            </a:r>
            <a:endParaRPr lang="en-US" b="1"/>
          </a:p>
        </p:txBody>
      </p:sp>
      <p:sp>
        <p:nvSpPr>
          <p:cNvPr id="73" name="48 Elipse"/>
          <p:cNvSpPr/>
          <p:nvPr/>
        </p:nvSpPr>
        <p:spPr>
          <a:xfrm>
            <a:off x="8313284" y="3419581"/>
            <a:ext cx="75590" cy="73910"/>
          </a:xfrm>
          <a:prstGeom prst="ellipse">
            <a:avLst/>
          </a:prstGeom>
          <a:solidFill>
            <a:schemeClr val="tx1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2" tIns="34286" rIns="68572" bIns="34286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 sz="1050">
              <a:solidFill>
                <a:schemeClr val="tx1"/>
              </a:solidFill>
              <a:latin typeface="Helvetica" panose="020B0604020202020204" pitchFamily="34" charset="0"/>
              <a:ea typeface="Segoe UI" panose="020B0502040204020203" pitchFamily="34" charset="0"/>
              <a:cs typeface="Helvetica" panose="020B0604020202020204" pitchFamily="34" charset="0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9315287" y="3461574"/>
            <a:ext cx="5433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/>
              <a:t>2015</a:t>
            </a:r>
            <a:endParaRPr lang="en-US" b="1"/>
          </a:p>
        </p:txBody>
      </p:sp>
      <p:sp>
        <p:nvSpPr>
          <p:cNvPr id="75" name="48 Elipse"/>
          <p:cNvSpPr/>
          <p:nvPr/>
        </p:nvSpPr>
        <p:spPr>
          <a:xfrm>
            <a:off x="10691595" y="3420283"/>
            <a:ext cx="75590" cy="73910"/>
          </a:xfrm>
          <a:prstGeom prst="ellipse">
            <a:avLst/>
          </a:prstGeom>
          <a:solidFill>
            <a:schemeClr val="tx1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2" tIns="34286" rIns="68572" bIns="34286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 sz="1050">
              <a:solidFill>
                <a:schemeClr val="tx1"/>
              </a:solidFill>
              <a:latin typeface="Helvetica" panose="020B0604020202020204" pitchFamily="34" charset="0"/>
              <a:ea typeface="Segoe UI" panose="020B0502040204020203" pitchFamily="34" charset="0"/>
              <a:cs typeface="Helvetica" panose="020B0604020202020204" pitchFamily="34" charset="0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11540610" y="3457238"/>
            <a:ext cx="5433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/>
              <a:t>2016</a:t>
            </a:r>
            <a:endParaRPr lang="en-US" b="1"/>
          </a:p>
        </p:txBody>
      </p:sp>
      <p:cxnSp>
        <p:nvCxnSpPr>
          <p:cNvPr id="5" name="Straight Connector 4"/>
          <p:cNvCxnSpPr/>
          <p:nvPr/>
        </p:nvCxnSpPr>
        <p:spPr>
          <a:xfrm>
            <a:off x="739702" y="2797498"/>
            <a:ext cx="23122" cy="635547"/>
          </a:xfrm>
          <a:prstGeom prst="line">
            <a:avLst/>
          </a:prstGeom>
          <a:ln w="25400" cmpd="sng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1876832" y="3463830"/>
            <a:ext cx="0" cy="890170"/>
          </a:xfrm>
          <a:prstGeom prst="line">
            <a:avLst/>
          </a:prstGeom>
          <a:ln w="25400" cmpd="sng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2537316" y="2573657"/>
            <a:ext cx="0" cy="890170"/>
          </a:xfrm>
          <a:prstGeom prst="line">
            <a:avLst/>
          </a:prstGeom>
          <a:ln w="25400" cmpd="sng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3336355" y="3458447"/>
            <a:ext cx="0" cy="1584793"/>
          </a:xfrm>
          <a:prstGeom prst="line">
            <a:avLst/>
          </a:prstGeom>
          <a:ln w="25400" cmpd="sng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4055454" y="2781299"/>
            <a:ext cx="0" cy="690401"/>
          </a:xfrm>
          <a:prstGeom prst="line">
            <a:avLst/>
          </a:prstGeom>
          <a:ln w="25400" cmpd="sng">
            <a:solidFill>
              <a:schemeClr val="bg2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4583906" y="3471700"/>
            <a:ext cx="0" cy="1070472"/>
          </a:xfrm>
          <a:prstGeom prst="line">
            <a:avLst/>
          </a:prstGeom>
          <a:ln w="25400" cmpd="sng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4712282" y="2116015"/>
            <a:ext cx="0" cy="1324307"/>
          </a:xfrm>
          <a:prstGeom prst="line">
            <a:avLst/>
          </a:prstGeom>
          <a:ln w="25400" cmpd="sng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5100632" y="3050317"/>
            <a:ext cx="0" cy="402888"/>
          </a:xfrm>
          <a:prstGeom prst="line">
            <a:avLst/>
          </a:prstGeom>
          <a:ln w="25400" cmpd="sng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5598190" y="1447800"/>
            <a:ext cx="0" cy="1986946"/>
          </a:xfrm>
          <a:prstGeom prst="line">
            <a:avLst/>
          </a:prstGeom>
          <a:ln w="25400" cmpd="sng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>
            <a:off x="5672508" y="3463830"/>
            <a:ext cx="0" cy="1347590"/>
          </a:xfrm>
          <a:prstGeom prst="line">
            <a:avLst/>
          </a:prstGeom>
          <a:ln w="25400" cmpd="sng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Oval 82"/>
          <p:cNvSpPr/>
          <p:nvPr/>
        </p:nvSpPr>
        <p:spPr>
          <a:xfrm>
            <a:off x="5672508" y="2600324"/>
            <a:ext cx="1320770" cy="253506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 fontScale="92500"/>
          </a:bodyPr>
          <a:lstStyle/>
          <a:p>
            <a:pPr algn="ctr"/>
            <a:r>
              <a:rPr lang="es-ES" sz="1100" dirty="0">
                <a:solidFill>
                  <a:schemeClr val="bg2">
                    <a:lumMod val="50000"/>
                  </a:schemeClr>
                </a:solidFill>
              </a:rPr>
              <a:t>Linux/</a:t>
            </a:r>
            <a:r>
              <a:rPr lang="es-ES" sz="1100" dirty="0" err="1">
                <a:solidFill>
                  <a:schemeClr val="bg2">
                    <a:lumMod val="50000"/>
                  </a:schemeClr>
                </a:solidFill>
              </a:rPr>
              <a:t>C.dorked.A</a:t>
            </a:r>
            <a:endParaRPr lang="en-US" sz="11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84" name="Round Diagonal Corner Rectangle 83"/>
          <p:cNvSpPr/>
          <p:nvPr/>
        </p:nvSpPr>
        <p:spPr>
          <a:xfrm>
            <a:off x="6006574" y="4198604"/>
            <a:ext cx="1369586" cy="265436"/>
          </a:xfrm>
          <a:prstGeom prst="round2Diag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s-ES" sz="1000" dirty="0" err="1">
                <a:solidFill>
                  <a:schemeClr val="bg2">
                    <a:lumMod val="50000"/>
                  </a:schemeClr>
                </a:solidFill>
              </a:rPr>
              <a:t>Syrian</a:t>
            </a:r>
            <a:r>
              <a:rPr lang="es-ES" sz="10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s-ES" sz="1000" dirty="0" err="1">
                <a:solidFill>
                  <a:schemeClr val="bg2">
                    <a:lumMod val="50000"/>
                  </a:schemeClr>
                </a:solidFill>
              </a:rPr>
              <a:t>Electronic</a:t>
            </a:r>
            <a:r>
              <a:rPr lang="es-ES" sz="10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s-ES" sz="1000" dirty="0" err="1" smtClean="0">
                <a:solidFill>
                  <a:schemeClr val="bg2">
                    <a:lumMod val="50000"/>
                  </a:schemeClr>
                </a:solidFill>
              </a:rPr>
              <a:t>Army</a:t>
            </a:r>
            <a:endParaRPr lang="en-US" sz="1000" dirty="0">
              <a:solidFill>
                <a:schemeClr val="bg2">
                  <a:lumMod val="50000"/>
                </a:schemeClr>
              </a:solidFill>
            </a:endParaRPr>
          </a:p>
        </p:txBody>
      </p:sp>
      <p:cxnSp>
        <p:nvCxnSpPr>
          <p:cNvPr id="85" name="Straight Connector 84"/>
          <p:cNvCxnSpPr>
            <a:stCxn id="71" idx="4"/>
          </p:cNvCxnSpPr>
          <p:nvPr/>
        </p:nvCxnSpPr>
        <p:spPr>
          <a:xfrm>
            <a:off x="6578884" y="3493491"/>
            <a:ext cx="0" cy="728321"/>
          </a:xfrm>
          <a:prstGeom prst="line">
            <a:avLst/>
          </a:prstGeom>
          <a:ln w="25400" cmpd="sng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>
            <a:off x="6081555" y="2863383"/>
            <a:ext cx="0" cy="579714"/>
          </a:xfrm>
          <a:prstGeom prst="line">
            <a:avLst/>
          </a:prstGeom>
          <a:ln w="25400" cmpd="sng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Oval 86"/>
          <p:cNvSpPr/>
          <p:nvPr/>
        </p:nvSpPr>
        <p:spPr>
          <a:xfrm>
            <a:off x="7239319" y="2856728"/>
            <a:ext cx="818713" cy="253506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 fontScale="70000" lnSpcReduction="20000"/>
          </a:bodyPr>
          <a:lstStyle/>
          <a:p>
            <a:pPr algn="ctr"/>
            <a:r>
              <a:rPr lang="es-ES" sz="1100" dirty="0">
                <a:solidFill>
                  <a:schemeClr val="bg2">
                    <a:lumMod val="50000"/>
                  </a:schemeClr>
                </a:solidFill>
              </a:rPr>
              <a:t>Linux/</a:t>
            </a:r>
            <a:r>
              <a:rPr lang="es-ES" sz="1100" dirty="0" err="1">
                <a:solidFill>
                  <a:schemeClr val="bg2">
                    <a:lumMod val="50000"/>
                  </a:schemeClr>
                </a:solidFill>
              </a:rPr>
              <a:t>Ebury</a:t>
            </a:r>
            <a:endParaRPr lang="en-US" sz="11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88" name="Round Diagonal Corner Rectangle 87"/>
          <p:cNvSpPr/>
          <p:nvPr/>
        </p:nvSpPr>
        <p:spPr>
          <a:xfrm>
            <a:off x="7741867" y="1605775"/>
            <a:ext cx="1684020" cy="253506"/>
          </a:xfrm>
          <a:prstGeom prst="round2Diag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/>
          </a:bodyPr>
          <a:lstStyle/>
          <a:p>
            <a:pPr algn="ctr"/>
            <a:r>
              <a:rPr lang="es-ES" sz="1100" err="1">
                <a:solidFill>
                  <a:schemeClr val="bg2">
                    <a:lumMod val="50000"/>
                  </a:schemeClr>
                </a:solidFill>
              </a:rPr>
              <a:t>Operation</a:t>
            </a:r>
            <a:r>
              <a:rPr lang="es-ES" sz="110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s-ES" sz="1100" err="1">
                <a:solidFill>
                  <a:schemeClr val="bg2">
                    <a:lumMod val="50000"/>
                  </a:schemeClr>
                </a:solidFill>
              </a:rPr>
              <a:t>Poison</a:t>
            </a:r>
            <a:r>
              <a:rPr lang="es-ES" sz="110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s-ES" sz="1100" err="1">
                <a:solidFill>
                  <a:schemeClr val="bg2">
                    <a:lumMod val="50000"/>
                  </a:schemeClr>
                </a:solidFill>
              </a:rPr>
              <a:t>Hurricane</a:t>
            </a:r>
            <a:endParaRPr lang="en-US" sz="110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89" name="Round Diagonal Corner Rectangle 88"/>
          <p:cNvSpPr/>
          <p:nvPr/>
        </p:nvSpPr>
        <p:spPr>
          <a:xfrm>
            <a:off x="8599117" y="2444082"/>
            <a:ext cx="826770" cy="334086"/>
          </a:xfrm>
          <a:prstGeom prst="round2Diag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 fontScale="92500" lnSpcReduction="10000"/>
          </a:bodyPr>
          <a:lstStyle/>
          <a:p>
            <a:pPr algn="ctr"/>
            <a:r>
              <a:rPr lang="es-ES" sz="1100" dirty="0" err="1">
                <a:solidFill>
                  <a:schemeClr val="bg2">
                    <a:lumMod val="50000"/>
                  </a:schemeClr>
                </a:solidFill>
              </a:rPr>
              <a:t>Craiglist</a:t>
            </a:r>
            <a:r>
              <a:rPr lang="es-ES" sz="11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s-ES" sz="1100" dirty="0" err="1">
                <a:solidFill>
                  <a:schemeClr val="bg2">
                    <a:lumMod val="50000"/>
                  </a:schemeClr>
                </a:solidFill>
              </a:rPr>
              <a:t>Hijacked</a:t>
            </a:r>
            <a:endParaRPr lang="en-US" sz="11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90" name="Oval 89"/>
          <p:cNvSpPr/>
          <p:nvPr/>
        </p:nvSpPr>
        <p:spPr>
          <a:xfrm>
            <a:off x="7128933" y="3857651"/>
            <a:ext cx="1184351" cy="330746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s-ES" sz="1000" dirty="0">
                <a:solidFill>
                  <a:schemeClr val="bg2">
                    <a:lumMod val="50000"/>
                  </a:schemeClr>
                </a:solidFill>
              </a:rPr>
              <a:t>Win32/</a:t>
            </a:r>
            <a:r>
              <a:rPr lang="es-ES" sz="1000" dirty="0" err="1">
                <a:solidFill>
                  <a:schemeClr val="bg2">
                    <a:lumMod val="50000"/>
                  </a:schemeClr>
                </a:solidFill>
              </a:rPr>
              <a:t>RBrute</a:t>
            </a:r>
            <a:endParaRPr lang="en-US" sz="10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91" name="Round Diagonal Corner Rectangle 90"/>
          <p:cNvSpPr/>
          <p:nvPr/>
        </p:nvSpPr>
        <p:spPr>
          <a:xfrm>
            <a:off x="7623857" y="4648442"/>
            <a:ext cx="1919381" cy="361774"/>
          </a:xfrm>
          <a:prstGeom prst="round2Diag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 fontScale="92500"/>
          </a:bodyPr>
          <a:lstStyle/>
          <a:p>
            <a:pPr algn="ctr"/>
            <a:r>
              <a:rPr lang="en-US" sz="1100">
                <a:solidFill>
                  <a:schemeClr val="bg2">
                    <a:lumMod val="50000"/>
                  </a:schemeClr>
                </a:solidFill>
              </a:rPr>
              <a:t>Web-based attack targets home </a:t>
            </a:r>
            <a:br>
              <a:rPr lang="en-US" sz="1100">
                <a:solidFill>
                  <a:schemeClr val="bg2">
                    <a:lumMod val="50000"/>
                  </a:schemeClr>
                </a:solidFill>
              </a:rPr>
            </a:br>
            <a:r>
              <a:rPr lang="en-US" sz="1100">
                <a:solidFill>
                  <a:schemeClr val="bg2">
                    <a:lumMod val="50000"/>
                  </a:schemeClr>
                </a:solidFill>
              </a:rPr>
              <a:t>routers in Brazil</a:t>
            </a:r>
          </a:p>
        </p:txBody>
      </p:sp>
      <p:cxnSp>
        <p:nvCxnSpPr>
          <p:cNvPr id="92" name="Straight Connector 91"/>
          <p:cNvCxnSpPr/>
          <p:nvPr/>
        </p:nvCxnSpPr>
        <p:spPr>
          <a:xfrm flipH="1">
            <a:off x="7452216" y="3115272"/>
            <a:ext cx="5429" cy="329466"/>
          </a:xfrm>
          <a:prstGeom prst="line">
            <a:avLst/>
          </a:prstGeom>
          <a:ln w="25400" cmpd="sng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>
            <a:off x="8222009" y="1922286"/>
            <a:ext cx="0" cy="1530919"/>
          </a:xfrm>
          <a:prstGeom prst="line">
            <a:avLst/>
          </a:prstGeom>
          <a:ln w="25400" cmpd="sng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>
            <a:off x="8869709" y="2775090"/>
            <a:ext cx="0" cy="678115"/>
          </a:xfrm>
          <a:prstGeom prst="line">
            <a:avLst/>
          </a:prstGeom>
          <a:ln w="25400" cmpd="sng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>
            <a:off x="7925595" y="3442462"/>
            <a:ext cx="0" cy="430429"/>
          </a:xfrm>
          <a:prstGeom prst="line">
            <a:avLst/>
          </a:prstGeom>
          <a:ln w="25400" cmpd="sng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>
            <a:off x="8381254" y="3442441"/>
            <a:ext cx="0" cy="1206001"/>
          </a:xfrm>
          <a:prstGeom prst="line">
            <a:avLst/>
          </a:prstGeom>
          <a:ln w="25400" cmpd="sng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Round Diagonal Corner Rectangle 96"/>
          <p:cNvSpPr/>
          <p:nvPr/>
        </p:nvSpPr>
        <p:spPr>
          <a:xfrm>
            <a:off x="9959340" y="2586472"/>
            <a:ext cx="1661160" cy="253506"/>
          </a:xfrm>
          <a:prstGeom prst="round2Diag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 fontScale="92500"/>
          </a:bodyPr>
          <a:lstStyle/>
          <a:p>
            <a:pPr algn="ctr"/>
            <a:r>
              <a:rPr lang="es-ES" sz="1100">
                <a:solidFill>
                  <a:schemeClr val="bg2">
                    <a:lumMod val="50000"/>
                  </a:schemeClr>
                </a:solidFill>
              </a:rPr>
              <a:t>APT3 Targets US </a:t>
            </a:r>
            <a:r>
              <a:rPr lang="es-ES" sz="1100" err="1">
                <a:solidFill>
                  <a:schemeClr val="bg2">
                    <a:lumMod val="50000"/>
                  </a:schemeClr>
                </a:solidFill>
              </a:rPr>
              <a:t>Government</a:t>
            </a:r>
            <a:endParaRPr lang="en-US" sz="110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98" name="Round Diagonal Corner Rectangle 97"/>
          <p:cNvSpPr/>
          <p:nvPr/>
        </p:nvSpPr>
        <p:spPr>
          <a:xfrm>
            <a:off x="9568056" y="4056281"/>
            <a:ext cx="1161333" cy="265436"/>
          </a:xfrm>
          <a:prstGeom prst="round2Diag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s-ES" sz="1000" dirty="0">
                <a:solidFill>
                  <a:schemeClr val="bg2">
                    <a:lumMod val="50000"/>
                  </a:schemeClr>
                </a:solidFill>
              </a:rPr>
              <a:t>The Great </a:t>
            </a:r>
            <a:r>
              <a:rPr lang="es-ES" sz="1000" dirty="0" err="1" smtClean="0">
                <a:solidFill>
                  <a:schemeClr val="bg2">
                    <a:lumMod val="50000"/>
                  </a:schemeClr>
                </a:solidFill>
              </a:rPr>
              <a:t>Cannon</a:t>
            </a:r>
            <a:endParaRPr lang="es-ES" sz="10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99" name="Oval 98"/>
          <p:cNvSpPr/>
          <p:nvPr/>
        </p:nvSpPr>
        <p:spPr>
          <a:xfrm>
            <a:off x="10856165" y="4584006"/>
            <a:ext cx="855639" cy="265436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s-ES" sz="1000" dirty="0" err="1">
                <a:solidFill>
                  <a:schemeClr val="bg2">
                    <a:lumMod val="50000"/>
                  </a:schemeClr>
                </a:solidFill>
              </a:rPr>
              <a:t>Yispecter</a:t>
            </a:r>
            <a:endParaRPr lang="en-US" sz="1000" dirty="0">
              <a:solidFill>
                <a:schemeClr val="bg2">
                  <a:lumMod val="50000"/>
                </a:schemeClr>
              </a:solidFill>
            </a:endParaRPr>
          </a:p>
        </p:txBody>
      </p:sp>
      <p:cxnSp>
        <p:nvCxnSpPr>
          <p:cNvPr id="100" name="Straight Connector 99"/>
          <p:cNvCxnSpPr/>
          <p:nvPr/>
        </p:nvCxnSpPr>
        <p:spPr>
          <a:xfrm>
            <a:off x="11178569" y="3453205"/>
            <a:ext cx="0" cy="1120874"/>
          </a:xfrm>
          <a:prstGeom prst="line">
            <a:avLst/>
          </a:prstGeom>
          <a:ln w="25400" cmpd="sng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/>
          <p:nvPr/>
        </p:nvCxnSpPr>
        <p:spPr>
          <a:xfrm>
            <a:off x="10447049" y="2874308"/>
            <a:ext cx="0" cy="605744"/>
          </a:xfrm>
          <a:prstGeom prst="line">
            <a:avLst/>
          </a:prstGeom>
          <a:ln w="25400" cmpd="sng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>
            <a:off x="10148722" y="3446904"/>
            <a:ext cx="0" cy="605744"/>
          </a:xfrm>
          <a:prstGeom prst="line">
            <a:avLst/>
          </a:prstGeom>
          <a:ln w="25400" cmpd="sng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25133" y="284657"/>
            <a:ext cx="80113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>
                <a:latin typeface="+mj-lt"/>
              </a:rPr>
              <a:t>THE JULIE AMERO CASE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11801601" y="3463827"/>
            <a:ext cx="390399" cy="7873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6" name="Round Diagonal Corner Rectangle 45"/>
          <p:cNvSpPr/>
          <p:nvPr/>
        </p:nvSpPr>
        <p:spPr>
          <a:xfrm>
            <a:off x="583485" y="2448490"/>
            <a:ext cx="1532793" cy="332809"/>
          </a:xfrm>
          <a:prstGeom prst="round2Diag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/>
          </a:bodyPr>
          <a:lstStyle/>
          <a:p>
            <a:pPr algn="ctr"/>
            <a:r>
              <a:rPr lang="es-ES" sz="1100" b="1" dirty="0" err="1">
                <a:solidFill>
                  <a:schemeClr val="bg1"/>
                </a:solidFill>
              </a:rPr>
              <a:t>Julie</a:t>
            </a:r>
            <a:r>
              <a:rPr lang="es-ES" sz="1100" b="1" dirty="0">
                <a:solidFill>
                  <a:schemeClr val="bg1"/>
                </a:solidFill>
              </a:rPr>
              <a:t> </a:t>
            </a:r>
            <a:r>
              <a:rPr lang="es-ES" sz="1100" b="1" dirty="0" smtClean="0">
                <a:solidFill>
                  <a:schemeClr val="bg1"/>
                </a:solidFill>
              </a:rPr>
              <a:t>Amero </a:t>
            </a:r>
            <a:r>
              <a:rPr lang="es-ES" sz="1100" b="1" dirty="0" err="1">
                <a:solidFill>
                  <a:schemeClr val="bg1"/>
                </a:solidFill>
              </a:rPr>
              <a:t>Conviction</a:t>
            </a:r>
            <a:endParaRPr lang="en-US" sz="11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2057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4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8" name="Straight Connector 77"/>
          <p:cNvCxnSpPr/>
          <p:nvPr/>
        </p:nvCxnSpPr>
        <p:spPr>
          <a:xfrm>
            <a:off x="4583906" y="3471700"/>
            <a:ext cx="0" cy="1070472"/>
          </a:xfrm>
          <a:prstGeom prst="line">
            <a:avLst/>
          </a:prstGeom>
          <a:ln w="25400" cmpd="sng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Picture Placeholder 1"/>
          <p:cNvSpPr>
            <a:spLocks noGrp="1"/>
          </p:cNvSpPr>
          <p:nvPr>
            <p:ph type="pic" sz="quarter" idx="10"/>
          </p:nvPr>
        </p:nvSpPr>
        <p:spPr>
          <a:xfrm>
            <a:off x="0" y="8463"/>
            <a:ext cx="12192000" cy="6857999"/>
          </a:xfrm>
          <a:noFill/>
          <a:effectLst>
            <a:softEdge rad="0"/>
          </a:effectLst>
        </p:spPr>
      </p:sp>
      <p:cxnSp>
        <p:nvCxnSpPr>
          <p:cNvPr id="79" name="Straight Connector 78"/>
          <p:cNvCxnSpPr/>
          <p:nvPr/>
        </p:nvCxnSpPr>
        <p:spPr>
          <a:xfrm>
            <a:off x="4712282" y="2116015"/>
            <a:ext cx="0" cy="1324307"/>
          </a:xfrm>
          <a:prstGeom prst="line">
            <a:avLst/>
          </a:prstGeom>
          <a:ln w="25400" cmpd="sng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2537316" y="2573657"/>
            <a:ext cx="0" cy="890170"/>
          </a:xfrm>
          <a:prstGeom prst="line">
            <a:avLst/>
          </a:prstGeom>
          <a:ln w="25400" cmpd="sng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/>
          <p:cNvGrpSpPr/>
          <p:nvPr/>
        </p:nvGrpSpPr>
        <p:grpSpPr>
          <a:xfrm>
            <a:off x="-28889" y="3443097"/>
            <a:ext cx="12220889" cy="36955"/>
            <a:chOff x="342667" y="3600194"/>
            <a:chExt cx="8458666" cy="28007"/>
          </a:xfrm>
          <a:solidFill>
            <a:schemeClr val="accent2"/>
          </a:solidFill>
        </p:grpSpPr>
        <p:cxnSp>
          <p:nvCxnSpPr>
            <p:cNvPr id="33" name="18 Conector recto"/>
            <p:cNvCxnSpPr/>
            <p:nvPr/>
          </p:nvCxnSpPr>
          <p:spPr>
            <a:xfrm>
              <a:off x="342667" y="3612095"/>
              <a:ext cx="8458666" cy="0"/>
            </a:xfrm>
            <a:prstGeom prst="line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48 Elipse"/>
            <p:cNvSpPr/>
            <p:nvPr/>
          </p:nvSpPr>
          <p:spPr>
            <a:xfrm>
              <a:off x="1360206" y="3600194"/>
              <a:ext cx="26160" cy="28007"/>
            </a:xfrm>
            <a:prstGeom prst="ellipse">
              <a:avLst/>
            </a:prstGeom>
            <a:solidFill>
              <a:schemeClr val="tx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72" tIns="34286" rIns="68572" bIns="34286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s-MX" sz="1050">
                <a:solidFill>
                  <a:schemeClr val="tx1"/>
                </a:solidFill>
                <a:latin typeface="Helvetica" panose="020B0604020202020204" pitchFamily="34" charset="0"/>
                <a:ea typeface="Segoe UI" panose="020B0502040204020203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36" name="48 Elipse"/>
          <p:cNvSpPr/>
          <p:nvPr/>
        </p:nvSpPr>
        <p:spPr>
          <a:xfrm>
            <a:off x="587435" y="3440322"/>
            <a:ext cx="37795" cy="36955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2" tIns="34286" rIns="68572" bIns="34286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 sz="1050">
              <a:solidFill>
                <a:schemeClr val="tx1"/>
              </a:solidFill>
              <a:latin typeface="Helvetica" panose="020B0604020202020204" pitchFamily="34" charset="0"/>
              <a:ea typeface="Segoe UI" panose="020B0502040204020203" pitchFamily="34" charset="0"/>
              <a:cs typeface="Helvetica" panose="020B0604020202020204" pitchFamily="34" charset="0"/>
            </a:endParaRPr>
          </a:p>
        </p:txBody>
      </p:sp>
      <p:sp>
        <p:nvSpPr>
          <p:cNvPr id="37" name="48 Elipse"/>
          <p:cNvSpPr/>
          <p:nvPr/>
        </p:nvSpPr>
        <p:spPr>
          <a:xfrm>
            <a:off x="2328402" y="3440321"/>
            <a:ext cx="37795" cy="36955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2" tIns="34286" rIns="68572" bIns="34286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 sz="1050">
              <a:solidFill>
                <a:schemeClr val="tx1"/>
              </a:solidFill>
              <a:latin typeface="Helvetica" panose="020B0604020202020204" pitchFamily="34" charset="0"/>
              <a:ea typeface="Segoe UI" panose="020B0502040204020203" pitchFamily="34" charset="0"/>
              <a:cs typeface="Helvetica" panose="020B0604020202020204" pitchFamily="34" charset="0"/>
            </a:endParaRPr>
          </a:p>
        </p:txBody>
      </p:sp>
      <p:sp>
        <p:nvSpPr>
          <p:cNvPr id="39" name="48 Elipse"/>
          <p:cNvSpPr/>
          <p:nvPr/>
        </p:nvSpPr>
        <p:spPr>
          <a:xfrm>
            <a:off x="4864673" y="3437463"/>
            <a:ext cx="37795" cy="36955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2" tIns="34286" rIns="68572" bIns="34286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 sz="1050">
              <a:solidFill>
                <a:schemeClr val="tx1"/>
              </a:solidFill>
              <a:latin typeface="Helvetica" panose="020B0604020202020204" pitchFamily="34" charset="0"/>
              <a:ea typeface="Segoe UI" panose="020B0502040204020203" pitchFamily="34" charset="0"/>
              <a:cs typeface="Helvetica" panose="020B0604020202020204" pitchFamily="34" charset="0"/>
            </a:endParaRPr>
          </a:p>
        </p:txBody>
      </p:sp>
      <p:sp>
        <p:nvSpPr>
          <p:cNvPr id="40" name="48 Elipse"/>
          <p:cNvSpPr/>
          <p:nvPr/>
        </p:nvSpPr>
        <p:spPr>
          <a:xfrm>
            <a:off x="7201524" y="3437463"/>
            <a:ext cx="37795" cy="36955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2" tIns="34286" rIns="68572" bIns="34286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 sz="1050">
              <a:solidFill>
                <a:schemeClr val="tx1"/>
              </a:solidFill>
              <a:latin typeface="Helvetica" panose="020B0604020202020204" pitchFamily="34" charset="0"/>
              <a:ea typeface="Segoe UI" panose="020B0502040204020203" pitchFamily="34" charset="0"/>
              <a:cs typeface="Helvetica" panose="020B0604020202020204" pitchFamily="34" charset="0"/>
            </a:endParaRPr>
          </a:p>
        </p:txBody>
      </p:sp>
      <p:sp>
        <p:nvSpPr>
          <p:cNvPr id="41" name="48 Elipse"/>
          <p:cNvSpPr/>
          <p:nvPr/>
        </p:nvSpPr>
        <p:spPr>
          <a:xfrm>
            <a:off x="9568056" y="3439971"/>
            <a:ext cx="37795" cy="36955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2" tIns="34286" rIns="68572" bIns="34286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 sz="1050">
              <a:solidFill>
                <a:schemeClr val="tx1"/>
              </a:solidFill>
              <a:latin typeface="Helvetica" panose="020B0604020202020204" pitchFamily="34" charset="0"/>
              <a:ea typeface="Segoe UI" panose="020B0502040204020203" pitchFamily="34" charset="0"/>
              <a:cs typeface="Helvetica" panose="020B0604020202020204" pitchFamily="34" charset="0"/>
            </a:endParaRPr>
          </a:p>
        </p:txBody>
      </p:sp>
      <p:sp>
        <p:nvSpPr>
          <p:cNvPr id="42" name="48 Elipse"/>
          <p:cNvSpPr/>
          <p:nvPr/>
        </p:nvSpPr>
        <p:spPr>
          <a:xfrm>
            <a:off x="11774481" y="3443096"/>
            <a:ext cx="37795" cy="36955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2" tIns="34286" rIns="68572" bIns="34286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 sz="1050">
              <a:solidFill>
                <a:schemeClr val="tx1"/>
              </a:solidFill>
              <a:latin typeface="Helvetica" panose="020B0604020202020204" pitchFamily="34" charset="0"/>
              <a:ea typeface="Segoe UI" panose="020B0502040204020203" pitchFamily="34" charset="0"/>
              <a:cs typeface="Helvetica" panose="020B0604020202020204" pitchFamily="34" charset="0"/>
            </a:endParaRPr>
          </a:p>
        </p:txBody>
      </p:sp>
      <p:sp>
        <p:nvSpPr>
          <p:cNvPr id="46" name="Round Diagonal Corner Rectangle 45"/>
          <p:cNvSpPr/>
          <p:nvPr/>
        </p:nvSpPr>
        <p:spPr>
          <a:xfrm>
            <a:off x="583485" y="2448490"/>
            <a:ext cx="1532793" cy="332809"/>
          </a:xfrm>
          <a:prstGeom prst="round2Diag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/>
          </a:bodyPr>
          <a:lstStyle/>
          <a:p>
            <a:pPr algn="ctr"/>
            <a:r>
              <a:rPr lang="es-ES" sz="1100" dirty="0" err="1">
                <a:solidFill>
                  <a:schemeClr val="bg2">
                    <a:lumMod val="50000"/>
                  </a:schemeClr>
                </a:solidFill>
              </a:rPr>
              <a:t>Julie</a:t>
            </a:r>
            <a:r>
              <a:rPr lang="es-ES" sz="11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s-ES" sz="1100" dirty="0" smtClean="0">
                <a:solidFill>
                  <a:schemeClr val="bg2">
                    <a:lumMod val="50000"/>
                  </a:schemeClr>
                </a:solidFill>
              </a:rPr>
              <a:t>Amero </a:t>
            </a:r>
            <a:r>
              <a:rPr lang="es-ES" sz="1100" dirty="0" err="1">
                <a:solidFill>
                  <a:schemeClr val="bg2">
                    <a:lumMod val="50000"/>
                  </a:schemeClr>
                </a:solidFill>
              </a:rPr>
              <a:t>Conviction</a:t>
            </a:r>
            <a:endParaRPr lang="en-US" sz="11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353767" y="3477276"/>
            <a:ext cx="5810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/>
              <a:t>2007</a:t>
            </a:r>
            <a:endParaRPr lang="en-US" b="1"/>
          </a:p>
        </p:txBody>
      </p:sp>
      <p:sp>
        <p:nvSpPr>
          <p:cNvPr id="48" name="TextBox 47"/>
          <p:cNvSpPr txBox="1"/>
          <p:nvPr/>
        </p:nvSpPr>
        <p:spPr>
          <a:xfrm>
            <a:off x="1201492" y="3477276"/>
            <a:ext cx="5810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/>
              <a:t>2008</a:t>
            </a:r>
            <a:endParaRPr lang="en-US" b="1"/>
          </a:p>
        </p:txBody>
      </p:sp>
      <p:sp>
        <p:nvSpPr>
          <p:cNvPr id="49" name="Round Diagonal Corner Rectangle 48"/>
          <p:cNvSpPr/>
          <p:nvPr/>
        </p:nvSpPr>
        <p:spPr>
          <a:xfrm>
            <a:off x="869632" y="4354001"/>
            <a:ext cx="2140487" cy="220078"/>
          </a:xfrm>
          <a:prstGeom prst="round2Diag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/>
          </a:bodyPr>
          <a:lstStyle/>
          <a:p>
            <a:pPr algn="ctr"/>
            <a:r>
              <a:rPr lang="es-ES" sz="1100" dirty="0">
                <a:solidFill>
                  <a:schemeClr val="bg2">
                    <a:lumMod val="50000"/>
                  </a:schemeClr>
                </a:solidFill>
              </a:rPr>
              <a:t>ZLOB Targets  </a:t>
            </a:r>
            <a:r>
              <a:rPr lang="es-ES" sz="1100" dirty="0" err="1">
                <a:solidFill>
                  <a:schemeClr val="bg2">
                    <a:lumMod val="50000"/>
                  </a:schemeClr>
                </a:solidFill>
              </a:rPr>
              <a:t>Search</a:t>
            </a:r>
            <a:r>
              <a:rPr lang="es-ES" sz="11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s-ES" sz="1100" dirty="0" err="1">
                <a:solidFill>
                  <a:schemeClr val="bg2">
                    <a:lumMod val="50000"/>
                  </a:schemeClr>
                </a:solidFill>
              </a:rPr>
              <a:t>Enginees</a:t>
            </a:r>
            <a:endParaRPr lang="en-US" sz="11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0" name="Oval 49"/>
          <p:cNvSpPr/>
          <p:nvPr/>
        </p:nvSpPr>
        <p:spPr>
          <a:xfrm>
            <a:off x="2323368" y="2301691"/>
            <a:ext cx="862571" cy="284782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 fontScale="70000" lnSpcReduction="20000"/>
          </a:bodyPr>
          <a:lstStyle/>
          <a:p>
            <a:pPr algn="ctr"/>
            <a:r>
              <a:rPr lang="es-ES" sz="1100" dirty="0" err="1">
                <a:solidFill>
                  <a:schemeClr val="bg1"/>
                </a:solidFill>
              </a:rPr>
              <a:t>DNSChanger</a:t>
            </a:r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2075836" y="3472777"/>
            <a:ext cx="5810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/>
              <a:t>2009</a:t>
            </a:r>
            <a:endParaRPr lang="en-US" b="1"/>
          </a:p>
        </p:txBody>
      </p:sp>
      <p:sp>
        <p:nvSpPr>
          <p:cNvPr id="52" name="48 Elipse"/>
          <p:cNvSpPr/>
          <p:nvPr/>
        </p:nvSpPr>
        <p:spPr>
          <a:xfrm>
            <a:off x="3155764" y="3440320"/>
            <a:ext cx="37795" cy="36955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2" tIns="34286" rIns="68572" bIns="34286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 sz="1050">
              <a:solidFill>
                <a:schemeClr val="tx1"/>
              </a:solidFill>
              <a:latin typeface="Helvetica" panose="020B0604020202020204" pitchFamily="34" charset="0"/>
              <a:ea typeface="Segoe UI" panose="020B0502040204020203" pitchFamily="34" charset="0"/>
              <a:cs typeface="Helvetica" panose="020B0604020202020204" pitchFamily="34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2921765" y="3463830"/>
            <a:ext cx="5433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/>
              <a:t>2010</a:t>
            </a:r>
            <a:endParaRPr lang="en-US" b="1"/>
          </a:p>
        </p:txBody>
      </p:sp>
      <p:sp>
        <p:nvSpPr>
          <p:cNvPr id="54" name="Round Diagonal Corner Rectangle 53"/>
          <p:cNvSpPr/>
          <p:nvPr/>
        </p:nvSpPr>
        <p:spPr>
          <a:xfrm>
            <a:off x="2180433" y="5043240"/>
            <a:ext cx="2792365" cy="270877"/>
          </a:xfrm>
          <a:prstGeom prst="round2Diag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/>
          </a:bodyPr>
          <a:lstStyle/>
          <a:p>
            <a:pPr algn="ctr"/>
            <a:r>
              <a:rPr lang="fr-FR" sz="1100" err="1">
                <a:solidFill>
                  <a:schemeClr val="bg2">
                    <a:lumMod val="50000"/>
                  </a:schemeClr>
                </a:solidFill>
              </a:rPr>
              <a:t>Iranian</a:t>
            </a:r>
            <a:r>
              <a:rPr lang="fr-FR" sz="1100">
                <a:solidFill>
                  <a:schemeClr val="bg2">
                    <a:lumMod val="50000"/>
                  </a:schemeClr>
                </a:solidFill>
              </a:rPr>
              <a:t> Cyber </a:t>
            </a:r>
            <a:r>
              <a:rPr lang="fr-FR" sz="1100" err="1">
                <a:solidFill>
                  <a:schemeClr val="bg2">
                    <a:lumMod val="50000"/>
                  </a:schemeClr>
                </a:solidFill>
              </a:rPr>
              <a:t>Army</a:t>
            </a:r>
            <a:r>
              <a:rPr lang="fr-FR" sz="110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fr-FR" sz="1100" err="1">
                <a:solidFill>
                  <a:schemeClr val="bg2">
                    <a:lumMod val="50000"/>
                  </a:schemeClr>
                </a:solidFill>
              </a:rPr>
              <a:t>Targets</a:t>
            </a:r>
            <a:r>
              <a:rPr lang="fr-FR" sz="110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fr-FR" sz="1100" err="1">
                <a:solidFill>
                  <a:schemeClr val="bg2">
                    <a:lumMod val="50000"/>
                  </a:schemeClr>
                </a:solidFill>
              </a:rPr>
              <a:t>Baidu</a:t>
            </a:r>
            <a:r>
              <a:rPr lang="fr-FR" sz="1100">
                <a:solidFill>
                  <a:schemeClr val="bg2">
                    <a:lumMod val="50000"/>
                  </a:schemeClr>
                </a:solidFill>
              </a:rPr>
              <a:t> &amp; </a:t>
            </a:r>
            <a:r>
              <a:rPr lang="fr-FR" sz="1100" err="1">
                <a:solidFill>
                  <a:schemeClr val="bg2">
                    <a:lumMod val="50000"/>
                  </a:schemeClr>
                </a:solidFill>
              </a:rPr>
              <a:t>Twitter</a:t>
            </a:r>
            <a:endParaRPr lang="en-US" sz="110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5" name="48 Elipse"/>
          <p:cNvSpPr/>
          <p:nvPr/>
        </p:nvSpPr>
        <p:spPr>
          <a:xfrm>
            <a:off x="3940316" y="3434746"/>
            <a:ext cx="37795" cy="36955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2" tIns="34286" rIns="68572" bIns="34286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 sz="1050">
              <a:solidFill>
                <a:schemeClr val="tx1"/>
              </a:solidFill>
              <a:latin typeface="Helvetica" panose="020B0604020202020204" pitchFamily="34" charset="0"/>
              <a:ea typeface="Segoe UI" panose="020B0502040204020203" pitchFamily="34" charset="0"/>
              <a:cs typeface="Helvetica" panose="020B0604020202020204" pitchFamily="34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3706445" y="3463830"/>
            <a:ext cx="5433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/>
              <a:t>2011</a:t>
            </a:r>
            <a:endParaRPr lang="en-US" b="1"/>
          </a:p>
        </p:txBody>
      </p:sp>
      <p:sp>
        <p:nvSpPr>
          <p:cNvPr id="57" name="48 Elipse"/>
          <p:cNvSpPr/>
          <p:nvPr/>
        </p:nvSpPr>
        <p:spPr>
          <a:xfrm>
            <a:off x="4394210" y="3421492"/>
            <a:ext cx="75590" cy="73910"/>
          </a:xfrm>
          <a:prstGeom prst="ellipse">
            <a:avLst/>
          </a:prstGeom>
          <a:solidFill>
            <a:schemeClr val="tx1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2" tIns="34286" rIns="68572" bIns="34286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 sz="1050">
              <a:solidFill>
                <a:schemeClr val="tx1"/>
              </a:solidFill>
              <a:latin typeface="Helvetica" panose="020B0604020202020204" pitchFamily="34" charset="0"/>
              <a:ea typeface="Segoe UI" panose="020B0502040204020203" pitchFamily="34" charset="0"/>
              <a:cs typeface="Helvetica" panose="020B0604020202020204" pitchFamily="34" charset="0"/>
            </a:endParaRPr>
          </a:p>
        </p:txBody>
      </p:sp>
      <p:sp>
        <p:nvSpPr>
          <p:cNvPr id="58" name="Oval 57"/>
          <p:cNvSpPr/>
          <p:nvPr/>
        </p:nvSpPr>
        <p:spPr>
          <a:xfrm>
            <a:off x="3612657" y="2448490"/>
            <a:ext cx="909125" cy="226369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 fontScale="85000" lnSpcReduction="10000"/>
          </a:bodyPr>
          <a:lstStyle/>
          <a:p>
            <a:pPr algn="ctr"/>
            <a:r>
              <a:rPr lang="es-ES" sz="1100" dirty="0" err="1">
                <a:solidFill>
                  <a:schemeClr val="bg2">
                    <a:lumMod val="50000"/>
                  </a:schemeClr>
                </a:solidFill>
              </a:rPr>
              <a:t>TDSSLoader</a:t>
            </a:r>
            <a:endParaRPr lang="en-US" sz="11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4630802" y="3453205"/>
            <a:ext cx="5433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/>
              <a:t>2012</a:t>
            </a:r>
            <a:endParaRPr lang="en-US" b="1"/>
          </a:p>
        </p:txBody>
      </p:sp>
      <p:sp>
        <p:nvSpPr>
          <p:cNvPr id="64" name="Oval 63"/>
          <p:cNvSpPr/>
          <p:nvPr/>
        </p:nvSpPr>
        <p:spPr>
          <a:xfrm>
            <a:off x="3706445" y="4511525"/>
            <a:ext cx="1669778" cy="317804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s-ES" sz="1000" dirty="0" err="1">
                <a:solidFill>
                  <a:schemeClr val="bg2">
                    <a:lumMod val="50000"/>
                  </a:schemeClr>
                </a:solidFill>
              </a:rPr>
              <a:t>Malicious</a:t>
            </a:r>
            <a:r>
              <a:rPr lang="es-ES" sz="1000" dirty="0">
                <a:solidFill>
                  <a:schemeClr val="bg2">
                    <a:lumMod val="50000"/>
                  </a:schemeClr>
                </a:solidFill>
              </a:rPr>
              <a:t> Java </a:t>
            </a:r>
            <a:r>
              <a:rPr lang="es-ES" sz="1000" dirty="0" err="1">
                <a:solidFill>
                  <a:schemeClr val="bg2">
                    <a:lumMod val="50000"/>
                  </a:schemeClr>
                </a:solidFill>
              </a:rPr>
              <a:t>Applet</a:t>
            </a:r>
            <a:endParaRPr lang="en-US" sz="10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65" name="48 Elipse"/>
          <p:cNvSpPr/>
          <p:nvPr/>
        </p:nvSpPr>
        <p:spPr>
          <a:xfrm>
            <a:off x="5338428" y="3419581"/>
            <a:ext cx="75590" cy="73910"/>
          </a:xfrm>
          <a:prstGeom prst="ellipse">
            <a:avLst/>
          </a:prstGeom>
          <a:solidFill>
            <a:schemeClr val="tx1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2" tIns="34286" rIns="68572" bIns="34286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 sz="1050">
              <a:solidFill>
                <a:schemeClr val="tx1"/>
              </a:solidFill>
              <a:latin typeface="Helvetica" panose="020B0604020202020204" pitchFamily="34" charset="0"/>
              <a:ea typeface="Segoe UI" panose="020B0502040204020203" pitchFamily="34" charset="0"/>
              <a:cs typeface="Helvetica" panose="020B0604020202020204" pitchFamily="34" charset="0"/>
            </a:endParaRPr>
          </a:p>
        </p:txBody>
      </p:sp>
      <p:sp>
        <p:nvSpPr>
          <p:cNvPr id="66" name="48 Elipse"/>
          <p:cNvSpPr/>
          <p:nvPr/>
        </p:nvSpPr>
        <p:spPr>
          <a:xfrm>
            <a:off x="5840034" y="3434745"/>
            <a:ext cx="37795" cy="36955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2" tIns="34286" rIns="68572" bIns="34286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 sz="1050">
              <a:solidFill>
                <a:schemeClr val="tx1"/>
              </a:solidFill>
              <a:latin typeface="Helvetica" panose="020B0604020202020204" pitchFamily="34" charset="0"/>
              <a:ea typeface="Segoe UI" panose="020B0502040204020203" pitchFamily="34" charset="0"/>
              <a:cs typeface="Helvetica" panose="020B0604020202020204" pitchFamily="34" charset="0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5621050" y="3439971"/>
            <a:ext cx="5433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/>
              <a:t>2013</a:t>
            </a:r>
            <a:endParaRPr lang="en-US" b="1"/>
          </a:p>
        </p:txBody>
      </p:sp>
      <p:sp>
        <p:nvSpPr>
          <p:cNvPr id="68" name="Oval 67"/>
          <p:cNvSpPr/>
          <p:nvPr/>
        </p:nvSpPr>
        <p:spPr>
          <a:xfrm>
            <a:off x="4902468" y="2727077"/>
            <a:ext cx="578068" cy="298390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/>
          </a:bodyPr>
          <a:lstStyle/>
          <a:p>
            <a:pPr algn="ctr"/>
            <a:r>
              <a:rPr lang="es-ES" sz="1100" dirty="0" err="1">
                <a:solidFill>
                  <a:schemeClr val="bg2">
                    <a:lumMod val="50000"/>
                  </a:schemeClr>
                </a:solidFill>
              </a:rPr>
              <a:t>Ngrbot</a:t>
            </a:r>
            <a:endParaRPr lang="en-US" sz="11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69" name="Round Diagonal Corner Rectangle 68"/>
          <p:cNvSpPr/>
          <p:nvPr/>
        </p:nvSpPr>
        <p:spPr>
          <a:xfrm>
            <a:off x="5049727" y="1059180"/>
            <a:ext cx="1836147" cy="320040"/>
          </a:xfrm>
          <a:prstGeom prst="round2Diag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n-US" sz="1000">
                <a:solidFill>
                  <a:schemeClr val="bg2">
                    <a:lumMod val="50000"/>
                  </a:schemeClr>
                </a:solidFill>
              </a:rPr>
              <a:t>Massive attack on Brazilian </a:t>
            </a:r>
            <a:br>
              <a:rPr lang="en-US" sz="1000">
                <a:solidFill>
                  <a:schemeClr val="bg2">
                    <a:lumMod val="50000"/>
                  </a:schemeClr>
                </a:solidFill>
              </a:rPr>
            </a:br>
            <a:r>
              <a:rPr lang="en-US" sz="1000">
                <a:solidFill>
                  <a:schemeClr val="bg2">
                    <a:lumMod val="50000"/>
                  </a:schemeClr>
                </a:solidFill>
              </a:rPr>
              <a:t>DSL Modems</a:t>
            </a:r>
          </a:p>
        </p:txBody>
      </p:sp>
      <p:sp>
        <p:nvSpPr>
          <p:cNvPr id="70" name="Round Diagonal Corner Rectangle 69"/>
          <p:cNvSpPr/>
          <p:nvPr/>
        </p:nvSpPr>
        <p:spPr>
          <a:xfrm>
            <a:off x="5275786" y="4811420"/>
            <a:ext cx="1340893" cy="230536"/>
          </a:xfrm>
          <a:prstGeom prst="round2Diag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/>
          </a:bodyPr>
          <a:lstStyle/>
          <a:p>
            <a:pPr algn="ctr"/>
            <a:r>
              <a:rPr lang="es-ES" sz="1100" err="1">
                <a:solidFill>
                  <a:schemeClr val="bg2">
                    <a:lumMod val="50000"/>
                  </a:schemeClr>
                </a:solidFill>
              </a:rPr>
              <a:t>RoTLD</a:t>
            </a:r>
            <a:r>
              <a:rPr lang="es-ES" sz="110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s-ES" sz="1100" err="1">
                <a:solidFill>
                  <a:schemeClr val="bg2">
                    <a:lumMod val="50000"/>
                  </a:schemeClr>
                </a:solidFill>
              </a:rPr>
              <a:t>Compromised</a:t>
            </a:r>
            <a:endParaRPr lang="en-US" sz="110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1" name="48 Elipse"/>
          <p:cNvSpPr/>
          <p:nvPr/>
        </p:nvSpPr>
        <p:spPr>
          <a:xfrm>
            <a:off x="6541089" y="3419581"/>
            <a:ext cx="75590" cy="73910"/>
          </a:xfrm>
          <a:prstGeom prst="ellipse">
            <a:avLst/>
          </a:prstGeom>
          <a:solidFill>
            <a:schemeClr val="tx1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2" tIns="34286" rIns="68572" bIns="34286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 sz="1050">
              <a:solidFill>
                <a:schemeClr val="tx1"/>
              </a:solidFill>
              <a:latin typeface="Helvetica" panose="020B0604020202020204" pitchFamily="34" charset="0"/>
              <a:ea typeface="Segoe UI" panose="020B0502040204020203" pitchFamily="34" charset="0"/>
              <a:cs typeface="Helvetica" panose="020B0604020202020204" pitchFamily="34" charset="0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6967653" y="3461574"/>
            <a:ext cx="5433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/>
              <a:t>2014</a:t>
            </a:r>
            <a:endParaRPr lang="en-US" b="1"/>
          </a:p>
        </p:txBody>
      </p:sp>
      <p:sp>
        <p:nvSpPr>
          <p:cNvPr id="73" name="48 Elipse"/>
          <p:cNvSpPr/>
          <p:nvPr/>
        </p:nvSpPr>
        <p:spPr>
          <a:xfrm>
            <a:off x="8313284" y="3419581"/>
            <a:ext cx="75590" cy="73910"/>
          </a:xfrm>
          <a:prstGeom prst="ellipse">
            <a:avLst/>
          </a:prstGeom>
          <a:solidFill>
            <a:schemeClr val="tx1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2" tIns="34286" rIns="68572" bIns="34286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 sz="1050">
              <a:solidFill>
                <a:schemeClr val="tx1"/>
              </a:solidFill>
              <a:latin typeface="Helvetica" panose="020B0604020202020204" pitchFamily="34" charset="0"/>
              <a:ea typeface="Segoe UI" panose="020B0502040204020203" pitchFamily="34" charset="0"/>
              <a:cs typeface="Helvetica" panose="020B0604020202020204" pitchFamily="34" charset="0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9315287" y="3461574"/>
            <a:ext cx="5433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/>
              <a:t>2015</a:t>
            </a:r>
            <a:endParaRPr lang="en-US" b="1"/>
          </a:p>
        </p:txBody>
      </p:sp>
      <p:sp>
        <p:nvSpPr>
          <p:cNvPr id="75" name="48 Elipse"/>
          <p:cNvSpPr/>
          <p:nvPr/>
        </p:nvSpPr>
        <p:spPr>
          <a:xfrm>
            <a:off x="10691595" y="3420283"/>
            <a:ext cx="75590" cy="73910"/>
          </a:xfrm>
          <a:prstGeom prst="ellipse">
            <a:avLst/>
          </a:prstGeom>
          <a:solidFill>
            <a:schemeClr val="tx1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2" tIns="34286" rIns="68572" bIns="34286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 sz="1050">
              <a:solidFill>
                <a:schemeClr val="tx1"/>
              </a:solidFill>
              <a:latin typeface="Helvetica" panose="020B0604020202020204" pitchFamily="34" charset="0"/>
              <a:ea typeface="Segoe UI" panose="020B0502040204020203" pitchFamily="34" charset="0"/>
              <a:cs typeface="Helvetica" panose="020B0604020202020204" pitchFamily="34" charset="0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11540610" y="3457238"/>
            <a:ext cx="5433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/>
              <a:t>2016</a:t>
            </a:r>
            <a:endParaRPr lang="en-US" b="1"/>
          </a:p>
        </p:txBody>
      </p:sp>
      <p:cxnSp>
        <p:nvCxnSpPr>
          <p:cNvPr id="5" name="Straight Connector 4"/>
          <p:cNvCxnSpPr/>
          <p:nvPr/>
        </p:nvCxnSpPr>
        <p:spPr>
          <a:xfrm>
            <a:off x="739702" y="2797498"/>
            <a:ext cx="23122" cy="635547"/>
          </a:xfrm>
          <a:prstGeom prst="line">
            <a:avLst/>
          </a:prstGeom>
          <a:ln w="25400" cmpd="sng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1876832" y="3463830"/>
            <a:ext cx="0" cy="890170"/>
          </a:xfrm>
          <a:prstGeom prst="line">
            <a:avLst/>
          </a:prstGeom>
          <a:ln w="25400" cmpd="sng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3336355" y="3458447"/>
            <a:ext cx="0" cy="1584793"/>
          </a:xfrm>
          <a:prstGeom prst="line">
            <a:avLst/>
          </a:prstGeom>
          <a:ln w="25400" cmpd="sng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4055454" y="2781299"/>
            <a:ext cx="0" cy="690401"/>
          </a:xfrm>
          <a:prstGeom prst="line">
            <a:avLst/>
          </a:prstGeom>
          <a:ln w="25400" cmpd="sng">
            <a:solidFill>
              <a:schemeClr val="bg2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5598190" y="1447800"/>
            <a:ext cx="0" cy="1986946"/>
          </a:xfrm>
          <a:prstGeom prst="line">
            <a:avLst/>
          </a:prstGeom>
          <a:ln w="25400" cmpd="sng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5100632" y="3050317"/>
            <a:ext cx="0" cy="402888"/>
          </a:xfrm>
          <a:prstGeom prst="line">
            <a:avLst/>
          </a:prstGeom>
          <a:ln w="25400" cmpd="sng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>
            <a:off x="5672508" y="3463830"/>
            <a:ext cx="0" cy="1347590"/>
          </a:xfrm>
          <a:prstGeom prst="line">
            <a:avLst/>
          </a:prstGeom>
          <a:ln w="25400" cmpd="sng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Oval 82"/>
          <p:cNvSpPr/>
          <p:nvPr/>
        </p:nvSpPr>
        <p:spPr>
          <a:xfrm>
            <a:off x="5672508" y="2600324"/>
            <a:ext cx="1320770" cy="253506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 fontScale="92500"/>
          </a:bodyPr>
          <a:lstStyle/>
          <a:p>
            <a:pPr algn="ctr"/>
            <a:r>
              <a:rPr lang="es-ES" sz="1100" dirty="0">
                <a:solidFill>
                  <a:schemeClr val="bg2">
                    <a:lumMod val="50000"/>
                  </a:schemeClr>
                </a:solidFill>
              </a:rPr>
              <a:t>Linux/</a:t>
            </a:r>
            <a:r>
              <a:rPr lang="es-ES" sz="1100" dirty="0" err="1">
                <a:solidFill>
                  <a:schemeClr val="bg2">
                    <a:lumMod val="50000"/>
                  </a:schemeClr>
                </a:solidFill>
              </a:rPr>
              <a:t>C.dorked.A</a:t>
            </a:r>
            <a:endParaRPr lang="en-US" sz="11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84" name="Round Diagonal Corner Rectangle 83"/>
          <p:cNvSpPr/>
          <p:nvPr/>
        </p:nvSpPr>
        <p:spPr>
          <a:xfrm>
            <a:off x="6006574" y="4198604"/>
            <a:ext cx="1369586" cy="265436"/>
          </a:xfrm>
          <a:prstGeom prst="round2Diag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s-ES" sz="1000" dirty="0" err="1">
                <a:solidFill>
                  <a:schemeClr val="bg2">
                    <a:lumMod val="50000"/>
                  </a:schemeClr>
                </a:solidFill>
              </a:rPr>
              <a:t>Syrian</a:t>
            </a:r>
            <a:r>
              <a:rPr lang="es-ES" sz="10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s-ES" sz="1000" dirty="0" err="1">
                <a:solidFill>
                  <a:schemeClr val="bg2">
                    <a:lumMod val="50000"/>
                  </a:schemeClr>
                </a:solidFill>
              </a:rPr>
              <a:t>Electronic</a:t>
            </a:r>
            <a:r>
              <a:rPr lang="es-ES" sz="10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s-ES" sz="1000" dirty="0" err="1" smtClean="0">
                <a:solidFill>
                  <a:schemeClr val="bg2">
                    <a:lumMod val="50000"/>
                  </a:schemeClr>
                </a:solidFill>
              </a:rPr>
              <a:t>Army</a:t>
            </a:r>
            <a:endParaRPr lang="en-US" sz="1000" dirty="0">
              <a:solidFill>
                <a:schemeClr val="bg2">
                  <a:lumMod val="50000"/>
                </a:schemeClr>
              </a:solidFill>
            </a:endParaRPr>
          </a:p>
        </p:txBody>
      </p:sp>
      <p:cxnSp>
        <p:nvCxnSpPr>
          <p:cNvPr id="85" name="Straight Connector 84"/>
          <p:cNvCxnSpPr>
            <a:stCxn id="71" idx="4"/>
          </p:cNvCxnSpPr>
          <p:nvPr/>
        </p:nvCxnSpPr>
        <p:spPr>
          <a:xfrm>
            <a:off x="6578884" y="3493491"/>
            <a:ext cx="0" cy="728321"/>
          </a:xfrm>
          <a:prstGeom prst="line">
            <a:avLst/>
          </a:prstGeom>
          <a:ln w="25400" cmpd="sng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>
            <a:off x="6081555" y="2863383"/>
            <a:ext cx="0" cy="579714"/>
          </a:xfrm>
          <a:prstGeom prst="line">
            <a:avLst/>
          </a:prstGeom>
          <a:ln w="25400" cmpd="sng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Oval 86"/>
          <p:cNvSpPr/>
          <p:nvPr/>
        </p:nvSpPr>
        <p:spPr>
          <a:xfrm>
            <a:off x="7239319" y="2856728"/>
            <a:ext cx="818713" cy="253506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 fontScale="70000" lnSpcReduction="20000"/>
          </a:bodyPr>
          <a:lstStyle/>
          <a:p>
            <a:pPr algn="ctr"/>
            <a:r>
              <a:rPr lang="es-ES" sz="1100" dirty="0">
                <a:solidFill>
                  <a:schemeClr val="bg2">
                    <a:lumMod val="50000"/>
                  </a:schemeClr>
                </a:solidFill>
              </a:rPr>
              <a:t>Linux/</a:t>
            </a:r>
            <a:r>
              <a:rPr lang="es-ES" sz="1100" dirty="0" err="1">
                <a:solidFill>
                  <a:schemeClr val="bg2">
                    <a:lumMod val="50000"/>
                  </a:schemeClr>
                </a:solidFill>
              </a:rPr>
              <a:t>Ebury</a:t>
            </a:r>
            <a:endParaRPr lang="en-US" sz="11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88" name="Round Diagonal Corner Rectangle 87"/>
          <p:cNvSpPr/>
          <p:nvPr/>
        </p:nvSpPr>
        <p:spPr>
          <a:xfrm>
            <a:off x="7741867" y="1605775"/>
            <a:ext cx="1684020" cy="253506"/>
          </a:xfrm>
          <a:prstGeom prst="round2Diag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/>
          </a:bodyPr>
          <a:lstStyle/>
          <a:p>
            <a:pPr algn="ctr"/>
            <a:r>
              <a:rPr lang="es-ES" sz="1100" err="1">
                <a:solidFill>
                  <a:schemeClr val="bg2">
                    <a:lumMod val="50000"/>
                  </a:schemeClr>
                </a:solidFill>
              </a:rPr>
              <a:t>Operation</a:t>
            </a:r>
            <a:r>
              <a:rPr lang="es-ES" sz="110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s-ES" sz="1100" err="1">
                <a:solidFill>
                  <a:schemeClr val="bg2">
                    <a:lumMod val="50000"/>
                  </a:schemeClr>
                </a:solidFill>
              </a:rPr>
              <a:t>Poison</a:t>
            </a:r>
            <a:r>
              <a:rPr lang="es-ES" sz="110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s-ES" sz="1100" err="1">
                <a:solidFill>
                  <a:schemeClr val="bg2">
                    <a:lumMod val="50000"/>
                  </a:schemeClr>
                </a:solidFill>
              </a:rPr>
              <a:t>Hurricane</a:t>
            </a:r>
            <a:endParaRPr lang="en-US" sz="110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89" name="Round Diagonal Corner Rectangle 88"/>
          <p:cNvSpPr/>
          <p:nvPr/>
        </p:nvSpPr>
        <p:spPr>
          <a:xfrm>
            <a:off x="8599117" y="2444082"/>
            <a:ext cx="826770" cy="334086"/>
          </a:xfrm>
          <a:prstGeom prst="round2Diag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 fontScale="92500" lnSpcReduction="10000"/>
          </a:bodyPr>
          <a:lstStyle/>
          <a:p>
            <a:pPr algn="ctr"/>
            <a:r>
              <a:rPr lang="es-ES" sz="1100" dirty="0" err="1">
                <a:solidFill>
                  <a:schemeClr val="bg2">
                    <a:lumMod val="50000"/>
                  </a:schemeClr>
                </a:solidFill>
              </a:rPr>
              <a:t>Craiglist</a:t>
            </a:r>
            <a:r>
              <a:rPr lang="es-ES" sz="11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s-ES" sz="1100" dirty="0" err="1">
                <a:solidFill>
                  <a:schemeClr val="bg2">
                    <a:lumMod val="50000"/>
                  </a:schemeClr>
                </a:solidFill>
              </a:rPr>
              <a:t>Hijacked</a:t>
            </a:r>
            <a:endParaRPr lang="en-US" sz="11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90" name="Oval 89"/>
          <p:cNvSpPr/>
          <p:nvPr/>
        </p:nvSpPr>
        <p:spPr>
          <a:xfrm>
            <a:off x="7128933" y="3857651"/>
            <a:ext cx="1184351" cy="330746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s-ES" sz="1000" dirty="0">
                <a:solidFill>
                  <a:schemeClr val="bg2">
                    <a:lumMod val="50000"/>
                  </a:schemeClr>
                </a:solidFill>
              </a:rPr>
              <a:t>Win32/</a:t>
            </a:r>
            <a:r>
              <a:rPr lang="es-ES" sz="1000" dirty="0" err="1">
                <a:solidFill>
                  <a:schemeClr val="bg2">
                    <a:lumMod val="50000"/>
                  </a:schemeClr>
                </a:solidFill>
              </a:rPr>
              <a:t>RBrute</a:t>
            </a:r>
            <a:endParaRPr lang="en-US" sz="10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91" name="Round Diagonal Corner Rectangle 90"/>
          <p:cNvSpPr/>
          <p:nvPr/>
        </p:nvSpPr>
        <p:spPr>
          <a:xfrm>
            <a:off x="7623857" y="4648442"/>
            <a:ext cx="1919381" cy="361774"/>
          </a:xfrm>
          <a:prstGeom prst="round2Diag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 fontScale="92500"/>
          </a:bodyPr>
          <a:lstStyle/>
          <a:p>
            <a:pPr algn="ctr"/>
            <a:r>
              <a:rPr lang="en-US" sz="1100">
                <a:solidFill>
                  <a:schemeClr val="bg2">
                    <a:lumMod val="50000"/>
                  </a:schemeClr>
                </a:solidFill>
              </a:rPr>
              <a:t>Web-based attack targets home </a:t>
            </a:r>
            <a:br>
              <a:rPr lang="en-US" sz="1100">
                <a:solidFill>
                  <a:schemeClr val="bg2">
                    <a:lumMod val="50000"/>
                  </a:schemeClr>
                </a:solidFill>
              </a:rPr>
            </a:br>
            <a:r>
              <a:rPr lang="en-US" sz="1100">
                <a:solidFill>
                  <a:schemeClr val="bg2">
                    <a:lumMod val="50000"/>
                  </a:schemeClr>
                </a:solidFill>
              </a:rPr>
              <a:t>routers in Brazil</a:t>
            </a:r>
          </a:p>
        </p:txBody>
      </p:sp>
      <p:cxnSp>
        <p:nvCxnSpPr>
          <p:cNvPr id="92" name="Straight Connector 91"/>
          <p:cNvCxnSpPr/>
          <p:nvPr/>
        </p:nvCxnSpPr>
        <p:spPr>
          <a:xfrm flipH="1">
            <a:off x="7452216" y="3115272"/>
            <a:ext cx="5429" cy="329466"/>
          </a:xfrm>
          <a:prstGeom prst="line">
            <a:avLst/>
          </a:prstGeom>
          <a:ln w="25400" cmpd="sng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>
            <a:off x="8222009" y="1922286"/>
            <a:ext cx="0" cy="1530919"/>
          </a:xfrm>
          <a:prstGeom prst="line">
            <a:avLst/>
          </a:prstGeom>
          <a:ln w="25400" cmpd="sng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>
            <a:off x="8869709" y="2775090"/>
            <a:ext cx="0" cy="678115"/>
          </a:xfrm>
          <a:prstGeom prst="line">
            <a:avLst/>
          </a:prstGeom>
          <a:ln w="25400" cmpd="sng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>
            <a:off x="7925595" y="3442462"/>
            <a:ext cx="0" cy="430429"/>
          </a:xfrm>
          <a:prstGeom prst="line">
            <a:avLst/>
          </a:prstGeom>
          <a:ln w="25400" cmpd="sng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>
            <a:off x="8381254" y="3442441"/>
            <a:ext cx="0" cy="1206001"/>
          </a:xfrm>
          <a:prstGeom prst="line">
            <a:avLst/>
          </a:prstGeom>
          <a:ln w="25400" cmpd="sng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Round Diagonal Corner Rectangle 96"/>
          <p:cNvSpPr/>
          <p:nvPr/>
        </p:nvSpPr>
        <p:spPr>
          <a:xfrm>
            <a:off x="9959340" y="2586472"/>
            <a:ext cx="1661160" cy="253506"/>
          </a:xfrm>
          <a:prstGeom prst="round2Diag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 fontScale="92500"/>
          </a:bodyPr>
          <a:lstStyle/>
          <a:p>
            <a:pPr algn="ctr"/>
            <a:r>
              <a:rPr lang="es-ES" sz="1100">
                <a:solidFill>
                  <a:schemeClr val="bg2">
                    <a:lumMod val="50000"/>
                  </a:schemeClr>
                </a:solidFill>
              </a:rPr>
              <a:t>APT3 Targets US </a:t>
            </a:r>
            <a:r>
              <a:rPr lang="es-ES" sz="1100" err="1">
                <a:solidFill>
                  <a:schemeClr val="bg2">
                    <a:lumMod val="50000"/>
                  </a:schemeClr>
                </a:solidFill>
              </a:rPr>
              <a:t>Government</a:t>
            </a:r>
            <a:endParaRPr lang="en-US" sz="110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98" name="Round Diagonal Corner Rectangle 97"/>
          <p:cNvSpPr/>
          <p:nvPr/>
        </p:nvSpPr>
        <p:spPr>
          <a:xfrm>
            <a:off x="9568056" y="4056281"/>
            <a:ext cx="1161333" cy="265436"/>
          </a:xfrm>
          <a:prstGeom prst="round2Diag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s-ES" sz="1000" dirty="0">
                <a:solidFill>
                  <a:schemeClr val="bg2">
                    <a:lumMod val="50000"/>
                  </a:schemeClr>
                </a:solidFill>
              </a:rPr>
              <a:t>The Great </a:t>
            </a:r>
            <a:r>
              <a:rPr lang="es-ES" sz="1000" dirty="0" err="1" smtClean="0">
                <a:solidFill>
                  <a:schemeClr val="bg2">
                    <a:lumMod val="50000"/>
                  </a:schemeClr>
                </a:solidFill>
              </a:rPr>
              <a:t>Cannon</a:t>
            </a:r>
            <a:endParaRPr lang="es-ES" sz="10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99" name="Oval 98"/>
          <p:cNvSpPr/>
          <p:nvPr/>
        </p:nvSpPr>
        <p:spPr>
          <a:xfrm>
            <a:off x="10856165" y="4584006"/>
            <a:ext cx="855639" cy="265436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s-ES" sz="1000" dirty="0" err="1">
                <a:solidFill>
                  <a:schemeClr val="bg2">
                    <a:lumMod val="50000"/>
                  </a:schemeClr>
                </a:solidFill>
              </a:rPr>
              <a:t>Yispecter</a:t>
            </a:r>
            <a:endParaRPr lang="en-US" sz="1000" dirty="0">
              <a:solidFill>
                <a:schemeClr val="bg2">
                  <a:lumMod val="50000"/>
                </a:schemeClr>
              </a:solidFill>
            </a:endParaRPr>
          </a:p>
        </p:txBody>
      </p:sp>
      <p:cxnSp>
        <p:nvCxnSpPr>
          <p:cNvPr id="100" name="Straight Connector 99"/>
          <p:cNvCxnSpPr/>
          <p:nvPr/>
        </p:nvCxnSpPr>
        <p:spPr>
          <a:xfrm>
            <a:off x="11178569" y="3453205"/>
            <a:ext cx="0" cy="1120874"/>
          </a:xfrm>
          <a:prstGeom prst="line">
            <a:avLst/>
          </a:prstGeom>
          <a:ln w="25400" cmpd="sng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/>
          <p:nvPr/>
        </p:nvCxnSpPr>
        <p:spPr>
          <a:xfrm>
            <a:off x="10447049" y="2874308"/>
            <a:ext cx="0" cy="605744"/>
          </a:xfrm>
          <a:prstGeom prst="line">
            <a:avLst/>
          </a:prstGeom>
          <a:ln w="25400" cmpd="sng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>
            <a:off x="10148722" y="3446904"/>
            <a:ext cx="0" cy="605744"/>
          </a:xfrm>
          <a:prstGeom prst="line">
            <a:avLst/>
          </a:prstGeom>
          <a:ln w="25400" cmpd="sng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25133" y="284657"/>
            <a:ext cx="80113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>
                <a:latin typeface="+mj-lt"/>
              </a:rPr>
              <a:t>OPERATION GHOST CLICK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11801601" y="3463827"/>
            <a:ext cx="390399" cy="7873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9" name="Round Diagonal Corner Rectangle 58"/>
          <p:cNvSpPr/>
          <p:nvPr/>
        </p:nvSpPr>
        <p:spPr>
          <a:xfrm>
            <a:off x="4055454" y="1783048"/>
            <a:ext cx="1386191" cy="253506"/>
          </a:xfrm>
          <a:prstGeom prst="round2Diag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/>
          </a:bodyPr>
          <a:lstStyle/>
          <a:p>
            <a:pPr algn="ctr"/>
            <a:r>
              <a:rPr lang="es-ES" sz="1100" dirty="0" err="1">
                <a:solidFill>
                  <a:schemeClr val="bg1"/>
                </a:solidFill>
              </a:rPr>
              <a:t>Operation</a:t>
            </a:r>
            <a:r>
              <a:rPr lang="es-ES" sz="1100" dirty="0">
                <a:solidFill>
                  <a:schemeClr val="bg1"/>
                </a:solidFill>
              </a:rPr>
              <a:t> </a:t>
            </a:r>
            <a:r>
              <a:rPr lang="es-ES" sz="1100" dirty="0" err="1">
                <a:solidFill>
                  <a:schemeClr val="bg1"/>
                </a:solidFill>
              </a:rPr>
              <a:t>Ghost</a:t>
            </a:r>
            <a:r>
              <a:rPr lang="es-ES" sz="1100" dirty="0">
                <a:solidFill>
                  <a:schemeClr val="bg1"/>
                </a:solidFill>
              </a:rPr>
              <a:t> Clic</a:t>
            </a:r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62" name="Oval 61"/>
          <p:cNvSpPr/>
          <p:nvPr/>
        </p:nvSpPr>
        <p:spPr>
          <a:xfrm>
            <a:off x="4055454" y="4052648"/>
            <a:ext cx="1118679" cy="301352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 fontScale="85000" lnSpcReduction="10000"/>
          </a:bodyPr>
          <a:lstStyle/>
          <a:p>
            <a:pPr algn="ctr"/>
            <a:r>
              <a:rPr lang="es-ES" sz="1100" dirty="0">
                <a:solidFill>
                  <a:schemeClr val="bg2">
                    <a:lumMod val="50000"/>
                  </a:schemeClr>
                </a:solidFill>
              </a:rPr>
              <a:t>Google </a:t>
            </a:r>
            <a:r>
              <a:rPr lang="es-ES" sz="1100" dirty="0" err="1">
                <a:solidFill>
                  <a:schemeClr val="bg2">
                    <a:lumMod val="50000"/>
                  </a:schemeClr>
                </a:solidFill>
              </a:rPr>
              <a:t>Defense</a:t>
            </a:r>
            <a:endParaRPr lang="en-US" sz="11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388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5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2000" fill="hold"/>
                                        <p:tgtEl>
                                          <p:spTgt spid="5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5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1"/>
          <p:cNvPicPr>
            <a:picLocks noGrp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2132" y="884873"/>
            <a:ext cx="6566613" cy="3349501"/>
          </a:xfrm>
        </p:spPr>
      </p:pic>
      <p:sp>
        <p:nvSpPr>
          <p:cNvPr id="4" name="TextBox 3"/>
          <p:cNvSpPr txBox="1"/>
          <p:nvPr/>
        </p:nvSpPr>
        <p:spPr>
          <a:xfrm>
            <a:off x="7220531" y="4942999"/>
            <a:ext cx="347247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just">
              <a:buFont typeface="Arial" pitchFamily="34" charset="0"/>
              <a:buChar char="•"/>
            </a:pPr>
            <a:r>
              <a:rPr lang="es-AR" sz="1600" dirty="0" smtClean="0">
                <a:solidFill>
                  <a:schemeClr val="bg1">
                    <a:lumMod val="25000"/>
                  </a:schemeClr>
                </a:solidFill>
                <a:latin typeface="Open Sans"/>
              </a:rPr>
              <a:t>6 </a:t>
            </a:r>
            <a:r>
              <a:rPr lang="es-AR" sz="1600" dirty="0" err="1" smtClean="0">
                <a:solidFill>
                  <a:schemeClr val="bg1">
                    <a:lumMod val="25000"/>
                  </a:schemeClr>
                </a:solidFill>
                <a:latin typeface="Open Sans"/>
              </a:rPr>
              <a:t>Estonian</a:t>
            </a:r>
            <a:r>
              <a:rPr lang="es-AR" sz="1600" dirty="0" smtClean="0">
                <a:solidFill>
                  <a:schemeClr val="bg1">
                    <a:lumMod val="25000"/>
                  </a:schemeClr>
                </a:solidFill>
                <a:latin typeface="Open Sans"/>
              </a:rPr>
              <a:t> </a:t>
            </a:r>
            <a:r>
              <a:rPr lang="es-AR" sz="1600" dirty="0" err="1" smtClean="0">
                <a:solidFill>
                  <a:schemeClr val="bg1">
                    <a:lumMod val="25000"/>
                  </a:schemeClr>
                </a:solidFill>
                <a:latin typeface="Open Sans"/>
              </a:rPr>
              <a:t>arrested</a:t>
            </a:r>
            <a:endParaRPr lang="es-AR" sz="1600" dirty="0" smtClean="0">
              <a:solidFill>
                <a:schemeClr val="bg1">
                  <a:lumMod val="25000"/>
                </a:schemeClr>
              </a:solidFill>
              <a:latin typeface="Open Sans"/>
            </a:endParaRPr>
          </a:p>
          <a:p>
            <a:pPr algn="just"/>
            <a:endParaRPr lang="es-AR" sz="1600" dirty="0" smtClean="0">
              <a:solidFill>
                <a:schemeClr val="bg1">
                  <a:lumMod val="25000"/>
                </a:schemeClr>
              </a:solidFill>
              <a:latin typeface="Open Sans"/>
            </a:endParaRPr>
          </a:p>
          <a:p>
            <a:pPr marL="171450" indent="-171450" algn="just">
              <a:buFont typeface="Arial" pitchFamily="34" charset="0"/>
              <a:buChar char="•"/>
            </a:pPr>
            <a:r>
              <a:rPr lang="es-AR" sz="1600" dirty="0">
                <a:solidFill>
                  <a:schemeClr val="bg1">
                    <a:lumMod val="25000"/>
                  </a:schemeClr>
                </a:solidFill>
                <a:latin typeface="Open Sans"/>
              </a:rPr>
              <a:t>FBI </a:t>
            </a:r>
            <a:r>
              <a:rPr lang="es-AR" sz="1600" dirty="0" err="1">
                <a:solidFill>
                  <a:schemeClr val="bg1">
                    <a:lumMod val="25000"/>
                  </a:schemeClr>
                </a:solidFill>
                <a:latin typeface="Open Sans"/>
              </a:rPr>
              <a:t>seized</a:t>
            </a:r>
            <a:r>
              <a:rPr lang="es-AR" sz="1600" dirty="0">
                <a:solidFill>
                  <a:schemeClr val="bg1">
                    <a:lumMod val="25000"/>
                  </a:schemeClr>
                </a:solidFill>
                <a:latin typeface="Open Sans"/>
              </a:rPr>
              <a:t> </a:t>
            </a:r>
            <a:r>
              <a:rPr lang="es-AR" sz="1600" dirty="0" err="1">
                <a:solidFill>
                  <a:schemeClr val="bg1">
                    <a:lumMod val="25000"/>
                  </a:schemeClr>
                </a:solidFill>
                <a:latin typeface="Open Sans"/>
              </a:rPr>
              <a:t>rogue</a:t>
            </a:r>
            <a:r>
              <a:rPr lang="es-AR" sz="1600" dirty="0">
                <a:solidFill>
                  <a:schemeClr val="bg1">
                    <a:lumMod val="25000"/>
                  </a:schemeClr>
                </a:solidFill>
                <a:latin typeface="Open Sans"/>
              </a:rPr>
              <a:t> servers</a:t>
            </a:r>
          </a:p>
          <a:p>
            <a:pPr algn="just"/>
            <a:endParaRPr lang="es-AR" sz="1600" dirty="0" smtClean="0">
              <a:solidFill>
                <a:schemeClr val="bg1">
                  <a:lumMod val="25000"/>
                </a:schemeClr>
              </a:solidFill>
              <a:latin typeface="Open San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514036" y="4942999"/>
            <a:ext cx="347247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just">
              <a:buFont typeface="Arial" pitchFamily="34" charset="0"/>
              <a:buChar char="•"/>
            </a:pPr>
            <a:r>
              <a:rPr lang="es-AR" sz="1600" dirty="0">
                <a:solidFill>
                  <a:schemeClr val="bg1">
                    <a:lumMod val="25000"/>
                  </a:schemeClr>
                </a:solidFill>
                <a:latin typeface="Open Sans"/>
              </a:rPr>
              <a:t>4 </a:t>
            </a:r>
            <a:r>
              <a:rPr lang="es-AR" sz="1600" dirty="0" err="1">
                <a:solidFill>
                  <a:schemeClr val="bg1">
                    <a:lumMod val="25000"/>
                  </a:schemeClr>
                </a:solidFill>
                <a:latin typeface="Open Sans"/>
              </a:rPr>
              <a:t>million</a:t>
            </a:r>
            <a:r>
              <a:rPr lang="es-AR" sz="1600" dirty="0">
                <a:solidFill>
                  <a:schemeClr val="bg1">
                    <a:lumMod val="25000"/>
                  </a:schemeClr>
                </a:solidFill>
                <a:latin typeface="Open Sans"/>
              </a:rPr>
              <a:t> </a:t>
            </a:r>
            <a:r>
              <a:rPr lang="es-AR" sz="1600" dirty="0" err="1">
                <a:solidFill>
                  <a:schemeClr val="bg1">
                    <a:lumMod val="25000"/>
                  </a:schemeClr>
                </a:solidFill>
                <a:latin typeface="Open Sans"/>
              </a:rPr>
              <a:t>computers</a:t>
            </a:r>
            <a:r>
              <a:rPr lang="es-AR" sz="1600" dirty="0">
                <a:solidFill>
                  <a:schemeClr val="bg1">
                    <a:lumMod val="25000"/>
                  </a:schemeClr>
                </a:solidFill>
                <a:latin typeface="Open Sans"/>
              </a:rPr>
              <a:t> </a:t>
            </a:r>
            <a:r>
              <a:rPr lang="es-AR" sz="1600" dirty="0" err="1" smtClean="0">
                <a:solidFill>
                  <a:schemeClr val="bg1">
                    <a:lumMod val="25000"/>
                  </a:schemeClr>
                </a:solidFill>
                <a:latin typeface="Open Sans"/>
              </a:rPr>
              <a:t>affected</a:t>
            </a:r>
            <a:endParaRPr lang="es-AR" sz="1600" dirty="0" smtClean="0">
              <a:solidFill>
                <a:schemeClr val="bg1">
                  <a:lumMod val="25000"/>
                </a:schemeClr>
              </a:solidFill>
              <a:latin typeface="Open Sans"/>
            </a:endParaRPr>
          </a:p>
          <a:p>
            <a:pPr algn="just"/>
            <a:endParaRPr lang="es-AR" sz="1600" dirty="0">
              <a:solidFill>
                <a:schemeClr val="bg1">
                  <a:lumMod val="25000"/>
                </a:schemeClr>
              </a:solidFill>
              <a:latin typeface="Open Sans"/>
            </a:endParaRPr>
          </a:p>
          <a:p>
            <a:pPr marL="171450" indent="-171450">
              <a:buFont typeface="Arial" pitchFamily="34" charset="0"/>
              <a:buChar char="•"/>
            </a:pPr>
            <a:r>
              <a:rPr lang="es-AR" sz="1600" dirty="0" smtClean="0">
                <a:solidFill>
                  <a:schemeClr val="bg1">
                    <a:lumMod val="25000"/>
                  </a:schemeClr>
                </a:solidFill>
                <a:latin typeface="Open Sans"/>
              </a:rPr>
              <a:t>U$D 14 </a:t>
            </a:r>
            <a:r>
              <a:rPr lang="es-AR" sz="1600" dirty="0" err="1">
                <a:solidFill>
                  <a:schemeClr val="bg1">
                    <a:lumMod val="25000"/>
                  </a:schemeClr>
                </a:solidFill>
                <a:latin typeface="Open Sans"/>
              </a:rPr>
              <a:t>million</a:t>
            </a:r>
            <a:r>
              <a:rPr lang="es-AR" sz="1600" dirty="0">
                <a:solidFill>
                  <a:schemeClr val="bg1">
                    <a:lumMod val="25000"/>
                  </a:schemeClr>
                </a:solidFill>
                <a:latin typeface="Open Sans"/>
              </a:rPr>
              <a:t> </a:t>
            </a:r>
            <a:r>
              <a:rPr lang="es-AR" sz="1600" dirty="0" err="1">
                <a:solidFill>
                  <a:schemeClr val="bg1">
                    <a:lumMod val="25000"/>
                  </a:schemeClr>
                </a:solidFill>
                <a:latin typeface="Open Sans"/>
              </a:rPr>
              <a:t>through</a:t>
            </a:r>
            <a:r>
              <a:rPr lang="es-AR" sz="1600" dirty="0">
                <a:solidFill>
                  <a:schemeClr val="bg1">
                    <a:lumMod val="25000"/>
                  </a:schemeClr>
                </a:solidFill>
                <a:latin typeface="Open Sans"/>
              </a:rPr>
              <a:t> </a:t>
            </a:r>
            <a:r>
              <a:rPr lang="es-AR" sz="1600" dirty="0" err="1">
                <a:solidFill>
                  <a:schemeClr val="bg1">
                    <a:lumMod val="25000"/>
                  </a:schemeClr>
                </a:solidFill>
                <a:latin typeface="Open Sans"/>
              </a:rPr>
              <a:t>click</a:t>
            </a:r>
            <a:r>
              <a:rPr lang="es-AR" sz="1600" dirty="0">
                <a:solidFill>
                  <a:schemeClr val="bg1">
                    <a:lumMod val="25000"/>
                  </a:schemeClr>
                </a:solidFill>
                <a:latin typeface="Open Sans"/>
              </a:rPr>
              <a:t> </a:t>
            </a:r>
            <a:r>
              <a:rPr lang="es-AR" sz="1600" dirty="0" err="1" smtClean="0">
                <a:solidFill>
                  <a:schemeClr val="bg1">
                    <a:lumMod val="25000"/>
                  </a:schemeClr>
                </a:solidFill>
                <a:latin typeface="Open Sans"/>
              </a:rPr>
              <a:t>hijacking</a:t>
            </a:r>
            <a:r>
              <a:rPr lang="es-AR" sz="1600" dirty="0">
                <a:solidFill>
                  <a:schemeClr val="bg1">
                    <a:lumMod val="25000"/>
                  </a:schemeClr>
                </a:solidFill>
              </a:rPr>
              <a:t/>
            </a:r>
            <a:br>
              <a:rPr lang="es-AR" sz="1600" dirty="0">
                <a:solidFill>
                  <a:schemeClr val="bg1">
                    <a:lumMod val="25000"/>
                  </a:schemeClr>
                </a:solidFill>
              </a:rPr>
            </a:br>
            <a:endParaRPr lang="en-US" sz="1600" dirty="0">
              <a:solidFill>
                <a:schemeClr val="bg1">
                  <a:lumMod val="25000"/>
                </a:schemeClr>
              </a:solidFill>
              <a:ea typeface="Source Sans Pro" charset="0"/>
              <a:cs typeface="Source Sans Pro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1" y="4881443"/>
            <a:ext cx="27884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b="1" dirty="0"/>
              <a:t>Operation</a:t>
            </a:r>
          </a:p>
          <a:p>
            <a:pPr algn="r"/>
            <a:r>
              <a:rPr lang="en-US" sz="3600" b="1" dirty="0"/>
              <a:t>Ghost Click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4207934" y="422731"/>
            <a:ext cx="3776133" cy="307777"/>
            <a:chOff x="4472113" y="340130"/>
            <a:chExt cx="3232227" cy="307777"/>
          </a:xfrm>
        </p:grpSpPr>
        <p:sp>
          <p:nvSpPr>
            <p:cNvPr id="8" name="TextBox 7"/>
            <p:cNvSpPr txBox="1"/>
            <p:nvPr userDrawn="1"/>
          </p:nvSpPr>
          <p:spPr>
            <a:xfrm>
              <a:off x="4789030" y="340130"/>
              <a:ext cx="259840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spc="400" dirty="0">
                  <a:latin typeface="+mj-lt"/>
                </a:rPr>
                <a:t>DNS Attack History</a:t>
              </a:r>
              <a:endParaRPr lang="en-US" sz="1400" spc="400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 userDrawn="1"/>
          </p:nvSpPr>
          <p:spPr>
            <a:xfrm>
              <a:off x="4472113" y="340130"/>
              <a:ext cx="42511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spc="400">
                  <a:solidFill>
                    <a:schemeClr val="tx1"/>
                  </a:solidFill>
                  <a:latin typeface="+mj-lt"/>
                </a:rPr>
                <a:t>-[</a:t>
              </a:r>
            </a:p>
          </p:txBody>
        </p:sp>
        <p:sp>
          <p:nvSpPr>
            <p:cNvPr id="10" name="TextBox 9"/>
            <p:cNvSpPr txBox="1"/>
            <p:nvPr userDrawn="1"/>
          </p:nvSpPr>
          <p:spPr>
            <a:xfrm>
              <a:off x="7279224" y="340130"/>
              <a:ext cx="42511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spc="400">
                  <a:solidFill>
                    <a:schemeClr val="tx1"/>
                  </a:solidFill>
                  <a:latin typeface="+mj-lt"/>
                </a:rPr>
                <a:t>]-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 rot="2700000">
            <a:off x="543826" y="1421345"/>
            <a:ext cx="548640" cy="548640"/>
            <a:chOff x="2358572" y="1016001"/>
            <a:chExt cx="856342" cy="856342"/>
          </a:xfrm>
          <a:effectLst>
            <a:glow rad="152400">
              <a:schemeClr val="tx1">
                <a:alpha val="10000"/>
              </a:schemeClr>
            </a:glow>
          </a:effectLst>
        </p:grpSpPr>
        <p:cxnSp>
          <p:nvCxnSpPr>
            <p:cNvPr id="15" name="Straight Connector 14"/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127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127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 rot="2700000">
            <a:off x="1533217" y="485448"/>
            <a:ext cx="548640" cy="548640"/>
            <a:chOff x="2358572" y="1016001"/>
            <a:chExt cx="856342" cy="856342"/>
          </a:xfrm>
          <a:effectLst>
            <a:glow rad="152400">
              <a:schemeClr val="tx1">
                <a:alpha val="10000"/>
              </a:schemeClr>
            </a:glow>
          </a:effectLst>
        </p:grpSpPr>
        <p:cxnSp>
          <p:nvCxnSpPr>
            <p:cNvPr id="18" name="Straight Connector 17"/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127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127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 rot="2700000">
            <a:off x="147380" y="150374"/>
            <a:ext cx="1280160" cy="1280160"/>
            <a:chOff x="2358572" y="1016001"/>
            <a:chExt cx="856342" cy="856342"/>
          </a:xfrm>
          <a:effectLst>
            <a:glow rad="152400">
              <a:schemeClr val="tx1">
                <a:alpha val="10000"/>
              </a:schemeClr>
            </a:glow>
          </a:effectLst>
        </p:grpSpPr>
        <p:cxnSp>
          <p:nvCxnSpPr>
            <p:cNvPr id="21" name="Straight Connector 20"/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2540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2540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/>
          <p:cNvSpPr txBox="1"/>
          <p:nvPr/>
        </p:nvSpPr>
        <p:spPr>
          <a:xfrm>
            <a:off x="2820831" y="4302858"/>
            <a:ext cx="64779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050" i="1" dirty="0" err="1" smtClean="0"/>
              <a:t>Securelist</a:t>
            </a:r>
            <a:r>
              <a:rPr lang="es-ES" sz="1050" i="1" dirty="0" smtClean="0"/>
              <a:t> (</a:t>
            </a:r>
            <a:r>
              <a:rPr lang="es-ES" sz="1050" i="1" dirty="0" err="1" smtClean="0"/>
              <a:t>Kaspersky</a:t>
            </a:r>
            <a:r>
              <a:rPr lang="es-ES" sz="1050" i="1" dirty="0" smtClean="0"/>
              <a:t>) </a:t>
            </a:r>
            <a:r>
              <a:rPr lang="es-ES" sz="1050" i="1" dirty="0"/>
              <a:t>– </a:t>
            </a:r>
            <a:r>
              <a:rPr lang="es-ES" sz="1050" i="1" dirty="0" err="1"/>
              <a:t>Is</a:t>
            </a:r>
            <a:r>
              <a:rPr lang="es-ES" sz="1050" i="1" dirty="0"/>
              <a:t> </a:t>
            </a:r>
            <a:r>
              <a:rPr lang="es-ES" sz="1050" i="1" dirty="0" err="1"/>
              <a:t>it</a:t>
            </a:r>
            <a:r>
              <a:rPr lang="es-ES" sz="1050" i="1" dirty="0"/>
              <a:t> </a:t>
            </a:r>
            <a:r>
              <a:rPr lang="es-ES" sz="1050" i="1" dirty="0" err="1"/>
              <a:t>the</a:t>
            </a:r>
            <a:r>
              <a:rPr lang="es-ES" sz="1050" i="1" dirty="0"/>
              <a:t> </a:t>
            </a:r>
            <a:r>
              <a:rPr lang="es-ES" sz="1050" i="1" dirty="0" err="1"/>
              <a:t>end</a:t>
            </a:r>
            <a:r>
              <a:rPr lang="es-ES" sz="1050" i="1" dirty="0"/>
              <a:t> of </a:t>
            </a:r>
            <a:r>
              <a:rPr lang="es-ES" sz="1050" i="1" dirty="0" err="1"/>
              <a:t>the</a:t>
            </a:r>
            <a:r>
              <a:rPr lang="es-ES" sz="1050" i="1" dirty="0"/>
              <a:t> </a:t>
            </a:r>
            <a:r>
              <a:rPr lang="es-ES" sz="1050" i="1" dirty="0" err="1"/>
              <a:t>DNSChanger</a:t>
            </a:r>
            <a:r>
              <a:rPr lang="es-ES" sz="1050" i="1" dirty="0"/>
              <a:t> </a:t>
            </a:r>
            <a:r>
              <a:rPr lang="es-ES" sz="1050" i="1" dirty="0" err="1"/>
              <a:t>Trojan</a:t>
            </a:r>
            <a:r>
              <a:rPr lang="es-ES" sz="1050" i="1" dirty="0"/>
              <a:t>?</a:t>
            </a:r>
            <a:endParaRPr lang="es-AR" sz="1050" i="1" dirty="0"/>
          </a:p>
        </p:txBody>
      </p:sp>
    </p:spTree>
    <p:extLst>
      <p:ext uri="{BB962C8B-B14F-4D97-AF65-F5344CB8AC3E}">
        <p14:creationId xmlns:p14="http://schemas.microsoft.com/office/powerpoint/2010/main" val="3687326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0"/>
          </p:nvPr>
        </p:nvSpPr>
        <p:spPr>
          <a:xfrm>
            <a:off x="-19364" y="-41798"/>
            <a:ext cx="12192000" cy="6857999"/>
          </a:xfrm>
          <a:noFill/>
          <a:effectLst>
            <a:softEdge rad="0"/>
          </a:effectLst>
        </p:spPr>
      </p:sp>
      <p:grpSp>
        <p:nvGrpSpPr>
          <p:cNvPr id="3" name="Group 2"/>
          <p:cNvGrpSpPr/>
          <p:nvPr/>
        </p:nvGrpSpPr>
        <p:grpSpPr>
          <a:xfrm>
            <a:off x="-28889" y="3443097"/>
            <a:ext cx="12220889" cy="36955"/>
            <a:chOff x="342667" y="3600194"/>
            <a:chExt cx="8458666" cy="28007"/>
          </a:xfrm>
          <a:solidFill>
            <a:schemeClr val="accent2"/>
          </a:solidFill>
        </p:grpSpPr>
        <p:cxnSp>
          <p:nvCxnSpPr>
            <p:cNvPr id="33" name="18 Conector recto"/>
            <p:cNvCxnSpPr/>
            <p:nvPr/>
          </p:nvCxnSpPr>
          <p:spPr>
            <a:xfrm>
              <a:off x="342667" y="3612095"/>
              <a:ext cx="8458666" cy="0"/>
            </a:xfrm>
            <a:prstGeom prst="line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48 Elipse"/>
            <p:cNvSpPr/>
            <p:nvPr/>
          </p:nvSpPr>
          <p:spPr>
            <a:xfrm>
              <a:off x="1360206" y="3600194"/>
              <a:ext cx="26160" cy="28007"/>
            </a:xfrm>
            <a:prstGeom prst="ellipse">
              <a:avLst/>
            </a:prstGeom>
            <a:solidFill>
              <a:schemeClr val="tx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72" tIns="34286" rIns="68572" bIns="34286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s-MX" sz="1050">
                <a:solidFill>
                  <a:schemeClr val="tx1"/>
                </a:solidFill>
                <a:latin typeface="Helvetica" panose="020B0604020202020204" pitchFamily="34" charset="0"/>
                <a:ea typeface="Segoe UI" panose="020B0502040204020203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36" name="48 Elipse"/>
          <p:cNvSpPr/>
          <p:nvPr/>
        </p:nvSpPr>
        <p:spPr>
          <a:xfrm>
            <a:off x="587435" y="3440322"/>
            <a:ext cx="37795" cy="36955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2" tIns="34286" rIns="68572" bIns="34286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 sz="1050">
              <a:solidFill>
                <a:schemeClr val="tx1"/>
              </a:solidFill>
              <a:latin typeface="Helvetica" panose="020B0604020202020204" pitchFamily="34" charset="0"/>
              <a:ea typeface="Segoe UI" panose="020B0502040204020203" pitchFamily="34" charset="0"/>
              <a:cs typeface="Helvetica" panose="020B0604020202020204" pitchFamily="34" charset="0"/>
            </a:endParaRPr>
          </a:p>
        </p:txBody>
      </p:sp>
      <p:sp>
        <p:nvSpPr>
          <p:cNvPr id="37" name="48 Elipse"/>
          <p:cNvSpPr/>
          <p:nvPr/>
        </p:nvSpPr>
        <p:spPr>
          <a:xfrm>
            <a:off x="2328402" y="3440321"/>
            <a:ext cx="37795" cy="36955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2" tIns="34286" rIns="68572" bIns="34286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 sz="1050">
              <a:solidFill>
                <a:schemeClr val="tx1"/>
              </a:solidFill>
              <a:latin typeface="Helvetica" panose="020B0604020202020204" pitchFamily="34" charset="0"/>
              <a:ea typeface="Segoe UI" panose="020B0502040204020203" pitchFamily="34" charset="0"/>
              <a:cs typeface="Helvetica" panose="020B0604020202020204" pitchFamily="34" charset="0"/>
            </a:endParaRPr>
          </a:p>
        </p:txBody>
      </p:sp>
      <p:sp>
        <p:nvSpPr>
          <p:cNvPr id="39" name="48 Elipse"/>
          <p:cNvSpPr/>
          <p:nvPr/>
        </p:nvSpPr>
        <p:spPr>
          <a:xfrm>
            <a:off x="4864673" y="3437463"/>
            <a:ext cx="37795" cy="36955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2" tIns="34286" rIns="68572" bIns="34286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 sz="1050">
              <a:solidFill>
                <a:schemeClr val="tx1"/>
              </a:solidFill>
              <a:latin typeface="Helvetica" panose="020B0604020202020204" pitchFamily="34" charset="0"/>
              <a:ea typeface="Segoe UI" panose="020B0502040204020203" pitchFamily="34" charset="0"/>
              <a:cs typeface="Helvetica" panose="020B0604020202020204" pitchFamily="34" charset="0"/>
            </a:endParaRPr>
          </a:p>
        </p:txBody>
      </p:sp>
      <p:sp>
        <p:nvSpPr>
          <p:cNvPr id="40" name="48 Elipse"/>
          <p:cNvSpPr/>
          <p:nvPr/>
        </p:nvSpPr>
        <p:spPr>
          <a:xfrm>
            <a:off x="7201524" y="3437463"/>
            <a:ext cx="37795" cy="36955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2" tIns="34286" rIns="68572" bIns="34286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 sz="1050">
              <a:solidFill>
                <a:schemeClr val="tx1"/>
              </a:solidFill>
              <a:latin typeface="Helvetica" panose="020B0604020202020204" pitchFamily="34" charset="0"/>
              <a:ea typeface="Segoe UI" panose="020B0502040204020203" pitchFamily="34" charset="0"/>
              <a:cs typeface="Helvetica" panose="020B0604020202020204" pitchFamily="34" charset="0"/>
            </a:endParaRPr>
          </a:p>
        </p:txBody>
      </p:sp>
      <p:sp>
        <p:nvSpPr>
          <p:cNvPr id="41" name="48 Elipse"/>
          <p:cNvSpPr/>
          <p:nvPr/>
        </p:nvSpPr>
        <p:spPr>
          <a:xfrm>
            <a:off x="9568056" y="3439971"/>
            <a:ext cx="37795" cy="36955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2" tIns="34286" rIns="68572" bIns="34286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 sz="1050">
              <a:solidFill>
                <a:schemeClr val="tx1"/>
              </a:solidFill>
              <a:latin typeface="Helvetica" panose="020B0604020202020204" pitchFamily="34" charset="0"/>
              <a:ea typeface="Segoe UI" panose="020B0502040204020203" pitchFamily="34" charset="0"/>
              <a:cs typeface="Helvetica" panose="020B0604020202020204" pitchFamily="34" charset="0"/>
            </a:endParaRPr>
          </a:p>
        </p:txBody>
      </p:sp>
      <p:sp>
        <p:nvSpPr>
          <p:cNvPr id="42" name="48 Elipse"/>
          <p:cNvSpPr/>
          <p:nvPr/>
        </p:nvSpPr>
        <p:spPr>
          <a:xfrm>
            <a:off x="11774481" y="3443096"/>
            <a:ext cx="37795" cy="36955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2" tIns="34286" rIns="68572" bIns="34286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 sz="1050">
              <a:solidFill>
                <a:schemeClr val="tx1"/>
              </a:solidFill>
              <a:latin typeface="Helvetica" panose="020B0604020202020204" pitchFamily="34" charset="0"/>
              <a:ea typeface="Segoe UI" panose="020B0502040204020203" pitchFamily="34" charset="0"/>
              <a:cs typeface="Helvetica" panose="020B0604020202020204" pitchFamily="34" charset="0"/>
            </a:endParaRPr>
          </a:p>
        </p:txBody>
      </p:sp>
      <p:sp>
        <p:nvSpPr>
          <p:cNvPr id="46" name="Round Diagonal Corner Rectangle 45"/>
          <p:cNvSpPr/>
          <p:nvPr/>
        </p:nvSpPr>
        <p:spPr>
          <a:xfrm>
            <a:off x="174087" y="2448490"/>
            <a:ext cx="1532793" cy="332809"/>
          </a:xfrm>
          <a:prstGeom prst="round2Diag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/>
          </a:bodyPr>
          <a:lstStyle/>
          <a:p>
            <a:pPr algn="ctr"/>
            <a:r>
              <a:rPr lang="es-ES" sz="1100" dirty="0" err="1">
                <a:solidFill>
                  <a:schemeClr val="bg2">
                    <a:lumMod val="50000"/>
                  </a:schemeClr>
                </a:solidFill>
              </a:rPr>
              <a:t>Julie</a:t>
            </a:r>
            <a:r>
              <a:rPr lang="es-ES" sz="11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s-ES" sz="1100" dirty="0" smtClean="0">
                <a:solidFill>
                  <a:schemeClr val="bg2">
                    <a:lumMod val="50000"/>
                  </a:schemeClr>
                </a:solidFill>
              </a:rPr>
              <a:t>Amero </a:t>
            </a:r>
            <a:r>
              <a:rPr lang="es-ES" sz="1100" dirty="0" err="1">
                <a:solidFill>
                  <a:schemeClr val="bg2">
                    <a:lumMod val="50000"/>
                  </a:schemeClr>
                </a:solidFill>
              </a:rPr>
              <a:t>Conviction</a:t>
            </a:r>
            <a:endParaRPr lang="en-US" sz="11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353767" y="3477276"/>
            <a:ext cx="5810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/>
              <a:t>2007</a:t>
            </a:r>
            <a:endParaRPr lang="en-US" b="1"/>
          </a:p>
        </p:txBody>
      </p:sp>
      <p:sp>
        <p:nvSpPr>
          <p:cNvPr id="48" name="TextBox 47"/>
          <p:cNvSpPr txBox="1"/>
          <p:nvPr/>
        </p:nvSpPr>
        <p:spPr>
          <a:xfrm>
            <a:off x="1201492" y="3477276"/>
            <a:ext cx="5810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/>
              <a:t>2008</a:t>
            </a:r>
            <a:endParaRPr lang="en-US" b="1"/>
          </a:p>
        </p:txBody>
      </p:sp>
      <p:sp>
        <p:nvSpPr>
          <p:cNvPr id="49" name="Round Diagonal Corner Rectangle 48"/>
          <p:cNvSpPr/>
          <p:nvPr/>
        </p:nvSpPr>
        <p:spPr>
          <a:xfrm>
            <a:off x="869632" y="4354001"/>
            <a:ext cx="2140487" cy="220078"/>
          </a:xfrm>
          <a:prstGeom prst="round2Diag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/>
          </a:bodyPr>
          <a:lstStyle/>
          <a:p>
            <a:pPr algn="ctr"/>
            <a:r>
              <a:rPr lang="es-ES" sz="1100" dirty="0">
                <a:solidFill>
                  <a:schemeClr val="bg2">
                    <a:lumMod val="50000"/>
                  </a:schemeClr>
                </a:solidFill>
              </a:rPr>
              <a:t>ZLOB Targets  </a:t>
            </a:r>
            <a:r>
              <a:rPr lang="es-ES" sz="1100" dirty="0" err="1">
                <a:solidFill>
                  <a:schemeClr val="bg2">
                    <a:lumMod val="50000"/>
                  </a:schemeClr>
                </a:solidFill>
              </a:rPr>
              <a:t>Search</a:t>
            </a:r>
            <a:r>
              <a:rPr lang="es-ES" sz="11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s-ES" sz="1100" dirty="0" err="1">
                <a:solidFill>
                  <a:schemeClr val="bg2">
                    <a:lumMod val="50000"/>
                  </a:schemeClr>
                </a:solidFill>
              </a:rPr>
              <a:t>Enginees</a:t>
            </a:r>
            <a:endParaRPr lang="en-US" sz="11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0" name="Oval 49"/>
          <p:cNvSpPr/>
          <p:nvPr/>
        </p:nvSpPr>
        <p:spPr>
          <a:xfrm>
            <a:off x="2323368" y="2301691"/>
            <a:ext cx="862571" cy="284782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 fontScale="70000" lnSpcReduction="20000"/>
          </a:bodyPr>
          <a:lstStyle/>
          <a:p>
            <a:pPr algn="ctr"/>
            <a:r>
              <a:rPr lang="es-ES" sz="1100" err="1">
                <a:solidFill>
                  <a:schemeClr val="bg2">
                    <a:lumMod val="50000"/>
                  </a:schemeClr>
                </a:solidFill>
              </a:rPr>
              <a:t>DNSChanger</a:t>
            </a:r>
            <a:endParaRPr lang="en-US" sz="110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2075836" y="3472777"/>
            <a:ext cx="5810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/>
              <a:t>2009</a:t>
            </a:r>
            <a:endParaRPr lang="en-US" b="1"/>
          </a:p>
        </p:txBody>
      </p:sp>
      <p:sp>
        <p:nvSpPr>
          <p:cNvPr id="52" name="48 Elipse"/>
          <p:cNvSpPr/>
          <p:nvPr/>
        </p:nvSpPr>
        <p:spPr>
          <a:xfrm>
            <a:off x="3155764" y="3440320"/>
            <a:ext cx="37795" cy="36955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2" tIns="34286" rIns="68572" bIns="34286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 sz="1050">
              <a:solidFill>
                <a:schemeClr val="tx1"/>
              </a:solidFill>
              <a:latin typeface="Helvetica" panose="020B0604020202020204" pitchFamily="34" charset="0"/>
              <a:ea typeface="Segoe UI" panose="020B0502040204020203" pitchFamily="34" charset="0"/>
              <a:cs typeface="Helvetica" panose="020B0604020202020204" pitchFamily="34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2921765" y="3463830"/>
            <a:ext cx="5433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/>
              <a:t>2010</a:t>
            </a:r>
            <a:endParaRPr lang="en-US" b="1"/>
          </a:p>
        </p:txBody>
      </p:sp>
      <p:sp>
        <p:nvSpPr>
          <p:cNvPr id="55" name="48 Elipse"/>
          <p:cNvSpPr/>
          <p:nvPr/>
        </p:nvSpPr>
        <p:spPr>
          <a:xfrm>
            <a:off x="3940316" y="3434746"/>
            <a:ext cx="37795" cy="36955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2" tIns="34286" rIns="68572" bIns="34286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 sz="1050">
              <a:solidFill>
                <a:schemeClr val="tx1"/>
              </a:solidFill>
              <a:latin typeface="Helvetica" panose="020B0604020202020204" pitchFamily="34" charset="0"/>
              <a:ea typeface="Segoe UI" panose="020B0502040204020203" pitchFamily="34" charset="0"/>
              <a:cs typeface="Helvetica" panose="020B0604020202020204" pitchFamily="34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3706445" y="3463830"/>
            <a:ext cx="5433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/>
              <a:t>2011</a:t>
            </a:r>
            <a:endParaRPr lang="en-US" b="1"/>
          </a:p>
        </p:txBody>
      </p:sp>
      <p:sp>
        <p:nvSpPr>
          <p:cNvPr id="57" name="48 Elipse"/>
          <p:cNvSpPr/>
          <p:nvPr/>
        </p:nvSpPr>
        <p:spPr>
          <a:xfrm>
            <a:off x="4394210" y="3421492"/>
            <a:ext cx="75590" cy="73910"/>
          </a:xfrm>
          <a:prstGeom prst="ellipse">
            <a:avLst/>
          </a:prstGeom>
          <a:solidFill>
            <a:schemeClr val="tx1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2" tIns="34286" rIns="68572" bIns="34286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 sz="1050">
              <a:solidFill>
                <a:schemeClr val="tx1"/>
              </a:solidFill>
              <a:latin typeface="Helvetica" panose="020B0604020202020204" pitchFamily="34" charset="0"/>
              <a:ea typeface="Segoe UI" panose="020B0502040204020203" pitchFamily="34" charset="0"/>
              <a:cs typeface="Helvetica" panose="020B0604020202020204" pitchFamily="34" charset="0"/>
            </a:endParaRPr>
          </a:p>
        </p:txBody>
      </p:sp>
      <p:sp>
        <p:nvSpPr>
          <p:cNvPr id="58" name="Oval 57"/>
          <p:cNvSpPr/>
          <p:nvPr/>
        </p:nvSpPr>
        <p:spPr>
          <a:xfrm>
            <a:off x="3612657" y="2448490"/>
            <a:ext cx="909125" cy="226369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 fontScale="85000" lnSpcReduction="10000"/>
          </a:bodyPr>
          <a:lstStyle/>
          <a:p>
            <a:pPr algn="ctr"/>
            <a:r>
              <a:rPr lang="es-ES" sz="1100" dirty="0" err="1">
                <a:solidFill>
                  <a:schemeClr val="bg2">
                    <a:lumMod val="50000"/>
                  </a:schemeClr>
                </a:solidFill>
              </a:rPr>
              <a:t>TDSSLoader</a:t>
            </a:r>
            <a:endParaRPr lang="en-US" sz="11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9" name="Round Diagonal Corner Rectangle 58"/>
          <p:cNvSpPr/>
          <p:nvPr/>
        </p:nvSpPr>
        <p:spPr>
          <a:xfrm>
            <a:off x="4055454" y="1783048"/>
            <a:ext cx="1386191" cy="253506"/>
          </a:xfrm>
          <a:prstGeom prst="round2Diag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/>
          </a:bodyPr>
          <a:lstStyle/>
          <a:p>
            <a:pPr algn="ctr"/>
            <a:r>
              <a:rPr lang="es-ES" sz="1100" err="1">
                <a:solidFill>
                  <a:schemeClr val="bg2">
                    <a:lumMod val="50000"/>
                  </a:schemeClr>
                </a:solidFill>
              </a:rPr>
              <a:t>Operation</a:t>
            </a:r>
            <a:r>
              <a:rPr lang="es-ES" sz="110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s-ES" sz="1100" err="1">
                <a:solidFill>
                  <a:schemeClr val="bg2">
                    <a:lumMod val="50000"/>
                  </a:schemeClr>
                </a:solidFill>
              </a:rPr>
              <a:t>Ghost</a:t>
            </a:r>
            <a:r>
              <a:rPr lang="es-ES" sz="1100">
                <a:solidFill>
                  <a:schemeClr val="bg2">
                    <a:lumMod val="50000"/>
                  </a:schemeClr>
                </a:solidFill>
              </a:rPr>
              <a:t> Clic</a:t>
            </a:r>
            <a:endParaRPr lang="en-US" sz="110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62" name="Oval 61"/>
          <p:cNvSpPr/>
          <p:nvPr/>
        </p:nvSpPr>
        <p:spPr>
          <a:xfrm>
            <a:off x="4055454" y="4052648"/>
            <a:ext cx="1118679" cy="301352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 fontScale="85000" lnSpcReduction="10000"/>
          </a:bodyPr>
          <a:lstStyle/>
          <a:p>
            <a:pPr algn="ctr"/>
            <a:r>
              <a:rPr lang="es-ES" sz="1100" dirty="0">
                <a:solidFill>
                  <a:schemeClr val="bg2">
                    <a:lumMod val="50000"/>
                  </a:schemeClr>
                </a:solidFill>
              </a:rPr>
              <a:t>Google </a:t>
            </a:r>
            <a:r>
              <a:rPr lang="es-ES" sz="1100" dirty="0" err="1">
                <a:solidFill>
                  <a:schemeClr val="bg2">
                    <a:lumMod val="50000"/>
                  </a:schemeClr>
                </a:solidFill>
              </a:rPr>
              <a:t>Defense</a:t>
            </a:r>
            <a:endParaRPr lang="en-US" sz="11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4630802" y="3453205"/>
            <a:ext cx="5433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/>
              <a:t>2012</a:t>
            </a:r>
            <a:endParaRPr lang="en-US" b="1"/>
          </a:p>
        </p:txBody>
      </p:sp>
      <p:sp>
        <p:nvSpPr>
          <p:cNvPr id="64" name="Oval 63"/>
          <p:cNvSpPr/>
          <p:nvPr/>
        </p:nvSpPr>
        <p:spPr>
          <a:xfrm>
            <a:off x="3706445" y="4511525"/>
            <a:ext cx="1669778" cy="317804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s-ES" sz="1000" dirty="0" err="1">
                <a:solidFill>
                  <a:schemeClr val="bg2">
                    <a:lumMod val="50000"/>
                  </a:schemeClr>
                </a:solidFill>
              </a:rPr>
              <a:t>Malicious</a:t>
            </a:r>
            <a:r>
              <a:rPr lang="es-ES" sz="1000" dirty="0">
                <a:solidFill>
                  <a:schemeClr val="bg2">
                    <a:lumMod val="50000"/>
                  </a:schemeClr>
                </a:solidFill>
              </a:rPr>
              <a:t> Java </a:t>
            </a:r>
            <a:r>
              <a:rPr lang="es-ES" sz="1000" dirty="0" err="1">
                <a:solidFill>
                  <a:schemeClr val="bg2">
                    <a:lumMod val="50000"/>
                  </a:schemeClr>
                </a:solidFill>
              </a:rPr>
              <a:t>Applet</a:t>
            </a:r>
            <a:endParaRPr lang="en-US" sz="10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65" name="48 Elipse"/>
          <p:cNvSpPr/>
          <p:nvPr/>
        </p:nvSpPr>
        <p:spPr>
          <a:xfrm>
            <a:off x="5338428" y="3419581"/>
            <a:ext cx="75590" cy="73910"/>
          </a:xfrm>
          <a:prstGeom prst="ellipse">
            <a:avLst/>
          </a:prstGeom>
          <a:solidFill>
            <a:schemeClr val="tx1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2" tIns="34286" rIns="68572" bIns="34286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 sz="1050">
              <a:solidFill>
                <a:schemeClr val="tx1"/>
              </a:solidFill>
              <a:latin typeface="Helvetica" panose="020B0604020202020204" pitchFamily="34" charset="0"/>
              <a:ea typeface="Segoe UI" panose="020B0502040204020203" pitchFamily="34" charset="0"/>
              <a:cs typeface="Helvetica" panose="020B0604020202020204" pitchFamily="34" charset="0"/>
            </a:endParaRPr>
          </a:p>
        </p:txBody>
      </p:sp>
      <p:sp>
        <p:nvSpPr>
          <p:cNvPr id="66" name="48 Elipse"/>
          <p:cNvSpPr/>
          <p:nvPr/>
        </p:nvSpPr>
        <p:spPr>
          <a:xfrm>
            <a:off x="5840034" y="3434745"/>
            <a:ext cx="37795" cy="36955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2" tIns="34286" rIns="68572" bIns="34286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 sz="1050">
              <a:solidFill>
                <a:schemeClr val="tx1"/>
              </a:solidFill>
              <a:latin typeface="Helvetica" panose="020B0604020202020204" pitchFamily="34" charset="0"/>
              <a:ea typeface="Segoe UI" panose="020B0502040204020203" pitchFamily="34" charset="0"/>
              <a:cs typeface="Helvetica" panose="020B0604020202020204" pitchFamily="34" charset="0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5621050" y="3439971"/>
            <a:ext cx="5433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/>
              <a:t>2013</a:t>
            </a:r>
            <a:endParaRPr lang="en-US" b="1"/>
          </a:p>
        </p:txBody>
      </p:sp>
      <p:sp>
        <p:nvSpPr>
          <p:cNvPr id="68" name="Oval 67"/>
          <p:cNvSpPr/>
          <p:nvPr/>
        </p:nvSpPr>
        <p:spPr>
          <a:xfrm>
            <a:off x="4902468" y="2727077"/>
            <a:ext cx="578068" cy="298390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/>
          </a:bodyPr>
          <a:lstStyle/>
          <a:p>
            <a:pPr algn="ctr"/>
            <a:r>
              <a:rPr lang="es-ES" sz="1100" err="1">
                <a:solidFill>
                  <a:schemeClr val="bg2">
                    <a:lumMod val="50000"/>
                  </a:schemeClr>
                </a:solidFill>
              </a:rPr>
              <a:t>Ngrbot</a:t>
            </a:r>
            <a:endParaRPr lang="en-US" sz="110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69" name="Round Diagonal Corner Rectangle 68"/>
          <p:cNvSpPr/>
          <p:nvPr/>
        </p:nvSpPr>
        <p:spPr>
          <a:xfrm>
            <a:off x="5049727" y="1059180"/>
            <a:ext cx="1836147" cy="320040"/>
          </a:xfrm>
          <a:prstGeom prst="round2Diag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n-US" sz="1000">
                <a:solidFill>
                  <a:schemeClr val="bg2">
                    <a:lumMod val="50000"/>
                  </a:schemeClr>
                </a:solidFill>
              </a:rPr>
              <a:t>Massive attack on Brazilian </a:t>
            </a:r>
            <a:br>
              <a:rPr lang="en-US" sz="1000">
                <a:solidFill>
                  <a:schemeClr val="bg2">
                    <a:lumMod val="50000"/>
                  </a:schemeClr>
                </a:solidFill>
              </a:rPr>
            </a:br>
            <a:r>
              <a:rPr lang="en-US" sz="1000">
                <a:solidFill>
                  <a:schemeClr val="bg2">
                    <a:lumMod val="50000"/>
                  </a:schemeClr>
                </a:solidFill>
              </a:rPr>
              <a:t>DSL Modems</a:t>
            </a:r>
          </a:p>
        </p:txBody>
      </p:sp>
      <p:sp>
        <p:nvSpPr>
          <p:cNvPr id="71" name="48 Elipse"/>
          <p:cNvSpPr/>
          <p:nvPr/>
        </p:nvSpPr>
        <p:spPr>
          <a:xfrm>
            <a:off x="6541089" y="3419581"/>
            <a:ext cx="75590" cy="73910"/>
          </a:xfrm>
          <a:prstGeom prst="ellipse">
            <a:avLst/>
          </a:prstGeom>
          <a:solidFill>
            <a:schemeClr val="tx1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2" tIns="34286" rIns="68572" bIns="34286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 sz="1050">
              <a:solidFill>
                <a:schemeClr val="tx1"/>
              </a:solidFill>
              <a:latin typeface="Helvetica" panose="020B0604020202020204" pitchFamily="34" charset="0"/>
              <a:ea typeface="Segoe UI" panose="020B0502040204020203" pitchFamily="34" charset="0"/>
              <a:cs typeface="Helvetica" panose="020B0604020202020204" pitchFamily="34" charset="0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6967653" y="3461574"/>
            <a:ext cx="5433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/>
              <a:t>2014</a:t>
            </a:r>
            <a:endParaRPr lang="en-US" b="1"/>
          </a:p>
        </p:txBody>
      </p:sp>
      <p:sp>
        <p:nvSpPr>
          <p:cNvPr id="73" name="48 Elipse"/>
          <p:cNvSpPr/>
          <p:nvPr/>
        </p:nvSpPr>
        <p:spPr>
          <a:xfrm>
            <a:off x="8313284" y="3419581"/>
            <a:ext cx="75590" cy="73910"/>
          </a:xfrm>
          <a:prstGeom prst="ellipse">
            <a:avLst/>
          </a:prstGeom>
          <a:solidFill>
            <a:schemeClr val="tx1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2" tIns="34286" rIns="68572" bIns="34286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 sz="1050">
              <a:solidFill>
                <a:schemeClr val="tx1"/>
              </a:solidFill>
              <a:latin typeface="Helvetica" panose="020B0604020202020204" pitchFamily="34" charset="0"/>
              <a:ea typeface="Segoe UI" panose="020B0502040204020203" pitchFamily="34" charset="0"/>
              <a:cs typeface="Helvetica" panose="020B0604020202020204" pitchFamily="34" charset="0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9315287" y="3461574"/>
            <a:ext cx="5433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/>
              <a:t>2015</a:t>
            </a:r>
            <a:endParaRPr lang="en-US" b="1"/>
          </a:p>
        </p:txBody>
      </p:sp>
      <p:sp>
        <p:nvSpPr>
          <p:cNvPr id="75" name="48 Elipse"/>
          <p:cNvSpPr/>
          <p:nvPr/>
        </p:nvSpPr>
        <p:spPr>
          <a:xfrm>
            <a:off x="10691595" y="3420283"/>
            <a:ext cx="75590" cy="73910"/>
          </a:xfrm>
          <a:prstGeom prst="ellipse">
            <a:avLst/>
          </a:prstGeom>
          <a:solidFill>
            <a:schemeClr val="tx1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2" tIns="34286" rIns="68572" bIns="34286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 sz="1050">
              <a:solidFill>
                <a:schemeClr val="tx1"/>
              </a:solidFill>
              <a:latin typeface="Helvetica" panose="020B0604020202020204" pitchFamily="34" charset="0"/>
              <a:ea typeface="Segoe UI" panose="020B0502040204020203" pitchFamily="34" charset="0"/>
              <a:cs typeface="Helvetica" panose="020B0604020202020204" pitchFamily="34" charset="0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11540610" y="3457238"/>
            <a:ext cx="5433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/>
              <a:t>2016</a:t>
            </a:r>
            <a:endParaRPr lang="en-US" b="1"/>
          </a:p>
        </p:txBody>
      </p:sp>
      <p:cxnSp>
        <p:nvCxnSpPr>
          <p:cNvPr id="5" name="Straight Connector 4"/>
          <p:cNvCxnSpPr/>
          <p:nvPr/>
        </p:nvCxnSpPr>
        <p:spPr>
          <a:xfrm>
            <a:off x="621157" y="2822900"/>
            <a:ext cx="23122" cy="635547"/>
          </a:xfrm>
          <a:prstGeom prst="line">
            <a:avLst/>
          </a:prstGeom>
          <a:ln w="25400" cmpd="sng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1876832" y="3463830"/>
            <a:ext cx="0" cy="890170"/>
          </a:xfrm>
          <a:prstGeom prst="line">
            <a:avLst/>
          </a:prstGeom>
          <a:ln w="25400" cmpd="sng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2537316" y="2573657"/>
            <a:ext cx="0" cy="890170"/>
          </a:xfrm>
          <a:prstGeom prst="line">
            <a:avLst/>
          </a:prstGeom>
          <a:ln w="25400" cmpd="sng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3336355" y="3458447"/>
            <a:ext cx="0" cy="1584793"/>
          </a:xfrm>
          <a:prstGeom prst="line">
            <a:avLst/>
          </a:prstGeom>
          <a:ln w="25400" cmpd="sng">
            <a:solidFill>
              <a:srgbClr val="3CBEB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4055454" y="2781299"/>
            <a:ext cx="0" cy="690401"/>
          </a:xfrm>
          <a:prstGeom prst="line">
            <a:avLst/>
          </a:prstGeom>
          <a:ln w="25400" cmpd="sng">
            <a:solidFill>
              <a:schemeClr val="bg2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4583906" y="3471700"/>
            <a:ext cx="0" cy="1070472"/>
          </a:xfrm>
          <a:prstGeom prst="line">
            <a:avLst/>
          </a:prstGeom>
          <a:ln w="25400" cmpd="sng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4712282" y="2116015"/>
            <a:ext cx="0" cy="1324307"/>
          </a:xfrm>
          <a:prstGeom prst="line">
            <a:avLst/>
          </a:prstGeom>
          <a:ln w="25400" cmpd="sng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5100632" y="3050317"/>
            <a:ext cx="0" cy="402888"/>
          </a:xfrm>
          <a:prstGeom prst="line">
            <a:avLst/>
          </a:prstGeom>
          <a:ln w="25400" cmpd="sng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5598190" y="1447800"/>
            <a:ext cx="0" cy="1986946"/>
          </a:xfrm>
          <a:prstGeom prst="line">
            <a:avLst/>
          </a:prstGeom>
          <a:ln w="25400" cmpd="sng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>
            <a:off x="5672508" y="3463830"/>
            <a:ext cx="0" cy="1347590"/>
          </a:xfrm>
          <a:prstGeom prst="line">
            <a:avLst/>
          </a:prstGeom>
          <a:ln w="25400" cmpd="sng">
            <a:solidFill>
              <a:srgbClr val="3CBEB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Oval 82"/>
          <p:cNvSpPr/>
          <p:nvPr/>
        </p:nvSpPr>
        <p:spPr>
          <a:xfrm>
            <a:off x="5672508" y="2600324"/>
            <a:ext cx="1320770" cy="253506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 fontScale="92500"/>
          </a:bodyPr>
          <a:lstStyle/>
          <a:p>
            <a:pPr algn="ctr"/>
            <a:r>
              <a:rPr lang="es-ES" sz="1100" dirty="0">
                <a:solidFill>
                  <a:schemeClr val="bg2">
                    <a:lumMod val="50000"/>
                  </a:schemeClr>
                </a:solidFill>
              </a:rPr>
              <a:t>Linux/</a:t>
            </a:r>
            <a:r>
              <a:rPr lang="es-ES" sz="1100" dirty="0" err="1">
                <a:solidFill>
                  <a:schemeClr val="bg2">
                    <a:lumMod val="50000"/>
                  </a:schemeClr>
                </a:solidFill>
              </a:rPr>
              <a:t>C.dorked.A</a:t>
            </a:r>
            <a:endParaRPr lang="en-US" sz="1100" dirty="0">
              <a:solidFill>
                <a:schemeClr val="bg2">
                  <a:lumMod val="50000"/>
                </a:schemeClr>
              </a:solidFill>
            </a:endParaRPr>
          </a:p>
        </p:txBody>
      </p:sp>
      <p:cxnSp>
        <p:nvCxnSpPr>
          <p:cNvPr id="85" name="Straight Connector 84"/>
          <p:cNvCxnSpPr>
            <a:stCxn id="71" idx="4"/>
          </p:cNvCxnSpPr>
          <p:nvPr/>
        </p:nvCxnSpPr>
        <p:spPr>
          <a:xfrm>
            <a:off x="6578884" y="3493491"/>
            <a:ext cx="0" cy="728321"/>
          </a:xfrm>
          <a:prstGeom prst="line">
            <a:avLst/>
          </a:prstGeom>
          <a:ln w="25400" cmpd="sng">
            <a:solidFill>
              <a:srgbClr val="3CBEB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>
            <a:off x="6081555" y="2863383"/>
            <a:ext cx="0" cy="579714"/>
          </a:xfrm>
          <a:prstGeom prst="line">
            <a:avLst/>
          </a:prstGeom>
          <a:ln w="25400" cmpd="sng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Oval 86"/>
          <p:cNvSpPr/>
          <p:nvPr/>
        </p:nvSpPr>
        <p:spPr>
          <a:xfrm>
            <a:off x="7239319" y="2856728"/>
            <a:ext cx="818713" cy="253506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 fontScale="70000" lnSpcReduction="20000"/>
          </a:bodyPr>
          <a:lstStyle/>
          <a:p>
            <a:pPr algn="ctr"/>
            <a:r>
              <a:rPr lang="es-ES" sz="1100">
                <a:solidFill>
                  <a:schemeClr val="bg2">
                    <a:lumMod val="50000"/>
                  </a:schemeClr>
                </a:solidFill>
              </a:rPr>
              <a:t>Linux/</a:t>
            </a:r>
            <a:r>
              <a:rPr lang="es-ES" sz="1100" err="1">
                <a:solidFill>
                  <a:schemeClr val="bg2">
                    <a:lumMod val="50000"/>
                  </a:schemeClr>
                </a:solidFill>
              </a:rPr>
              <a:t>Ebury</a:t>
            </a:r>
            <a:endParaRPr lang="en-US" sz="110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88" name="Round Diagonal Corner Rectangle 87"/>
          <p:cNvSpPr/>
          <p:nvPr/>
        </p:nvSpPr>
        <p:spPr>
          <a:xfrm>
            <a:off x="7741867" y="1605775"/>
            <a:ext cx="1684020" cy="253506"/>
          </a:xfrm>
          <a:prstGeom prst="round2Diag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/>
          </a:bodyPr>
          <a:lstStyle/>
          <a:p>
            <a:pPr algn="ctr"/>
            <a:r>
              <a:rPr lang="es-ES" sz="1100" err="1">
                <a:solidFill>
                  <a:schemeClr val="bg2">
                    <a:lumMod val="50000"/>
                  </a:schemeClr>
                </a:solidFill>
              </a:rPr>
              <a:t>Operation</a:t>
            </a:r>
            <a:r>
              <a:rPr lang="es-ES" sz="110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s-ES" sz="1100" err="1">
                <a:solidFill>
                  <a:schemeClr val="bg2">
                    <a:lumMod val="50000"/>
                  </a:schemeClr>
                </a:solidFill>
              </a:rPr>
              <a:t>Poison</a:t>
            </a:r>
            <a:r>
              <a:rPr lang="es-ES" sz="110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s-ES" sz="1100" err="1">
                <a:solidFill>
                  <a:schemeClr val="bg2">
                    <a:lumMod val="50000"/>
                  </a:schemeClr>
                </a:solidFill>
              </a:rPr>
              <a:t>Hurricane</a:t>
            </a:r>
            <a:endParaRPr lang="en-US" sz="110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89" name="Round Diagonal Corner Rectangle 88"/>
          <p:cNvSpPr/>
          <p:nvPr/>
        </p:nvSpPr>
        <p:spPr>
          <a:xfrm>
            <a:off x="8599117" y="2444082"/>
            <a:ext cx="826770" cy="334086"/>
          </a:xfrm>
          <a:prstGeom prst="round2Diag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 fontScale="92500" lnSpcReduction="10000"/>
          </a:bodyPr>
          <a:lstStyle/>
          <a:p>
            <a:pPr algn="ctr"/>
            <a:r>
              <a:rPr lang="es-ES" sz="1100" dirty="0" err="1">
                <a:solidFill>
                  <a:schemeClr val="bg2"/>
                </a:solidFill>
              </a:rPr>
              <a:t>Craiglist</a:t>
            </a:r>
            <a:r>
              <a:rPr lang="es-ES" sz="1100" dirty="0">
                <a:solidFill>
                  <a:schemeClr val="bg2"/>
                </a:solidFill>
              </a:rPr>
              <a:t> </a:t>
            </a:r>
            <a:r>
              <a:rPr lang="es-ES" sz="1100" dirty="0" err="1">
                <a:solidFill>
                  <a:schemeClr val="bg2"/>
                </a:solidFill>
              </a:rPr>
              <a:t>Hijacked</a:t>
            </a:r>
            <a:endParaRPr lang="en-US" sz="1100" dirty="0">
              <a:solidFill>
                <a:schemeClr val="bg2"/>
              </a:solidFill>
            </a:endParaRPr>
          </a:p>
        </p:txBody>
      </p:sp>
      <p:sp>
        <p:nvSpPr>
          <p:cNvPr id="90" name="Oval 89"/>
          <p:cNvSpPr/>
          <p:nvPr/>
        </p:nvSpPr>
        <p:spPr>
          <a:xfrm>
            <a:off x="7128933" y="3857651"/>
            <a:ext cx="1184351" cy="330746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s-ES" sz="1000" dirty="0">
                <a:solidFill>
                  <a:schemeClr val="bg2">
                    <a:lumMod val="50000"/>
                  </a:schemeClr>
                </a:solidFill>
              </a:rPr>
              <a:t>Win32/</a:t>
            </a:r>
            <a:r>
              <a:rPr lang="es-ES" sz="1000" dirty="0" err="1">
                <a:solidFill>
                  <a:schemeClr val="bg2">
                    <a:lumMod val="50000"/>
                  </a:schemeClr>
                </a:solidFill>
              </a:rPr>
              <a:t>RBrute</a:t>
            </a:r>
            <a:endParaRPr lang="en-US" sz="10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91" name="Round Diagonal Corner Rectangle 90"/>
          <p:cNvSpPr/>
          <p:nvPr/>
        </p:nvSpPr>
        <p:spPr>
          <a:xfrm>
            <a:off x="7623857" y="4648442"/>
            <a:ext cx="1919381" cy="361774"/>
          </a:xfrm>
          <a:prstGeom prst="round2Diag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 fontScale="92500"/>
          </a:bodyPr>
          <a:lstStyle/>
          <a:p>
            <a:pPr algn="ctr"/>
            <a:r>
              <a:rPr lang="en-US" sz="1100">
                <a:solidFill>
                  <a:schemeClr val="bg2">
                    <a:lumMod val="50000"/>
                  </a:schemeClr>
                </a:solidFill>
              </a:rPr>
              <a:t>Web-based attack targets home </a:t>
            </a:r>
            <a:br>
              <a:rPr lang="en-US" sz="1100">
                <a:solidFill>
                  <a:schemeClr val="bg2">
                    <a:lumMod val="50000"/>
                  </a:schemeClr>
                </a:solidFill>
              </a:rPr>
            </a:br>
            <a:r>
              <a:rPr lang="en-US" sz="1100">
                <a:solidFill>
                  <a:schemeClr val="bg2">
                    <a:lumMod val="50000"/>
                  </a:schemeClr>
                </a:solidFill>
              </a:rPr>
              <a:t>routers in Brazil</a:t>
            </a:r>
          </a:p>
        </p:txBody>
      </p:sp>
      <p:cxnSp>
        <p:nvCxnSpPr>
          <p:cNvPr id="92" name="Straight Connector 91"/>
          <p:cNvCxnSpPr/>
          <p:nvPr/>
        </p:nvCxnSpPr>
        <p:spPr>
          <a:xfrm flipH="1">
            <a:off x="7452216" y="3115272"/>
            <a:ext cx="5429" cy="329466"/>
          </a:xfrm>
          <a:prstGeom prst="line">
            <a:avLst/>
          </a:prstGeom>
          <a:ln w="25400" cmpd="sng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>
            <a:off x="8222009" y="1922286"/>
            <a:ext cx="0" cy="1530919"/>
          </a:xfrm>
          <a:prstGeom prst="line">
            <a:avLst/>
          </a:prstGeom>
          <a:ln w="25400" cmpd="sng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>
            <a:off x="8869709" y="2775090"/>
            <a:ext cx="0" cy="678115"/>
          </a:xfrm>
          <a:prstGeom prst="line">
            <a:avLst/>
          </a:prstGeom>
          <a:ln w="25400" cmpd="sng">
            <a:solidFill>
              <a:srgbClr val="3CBEB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>
            <a:off x="7925595" y="3442462"/>
            <a:ext cx="0" cy="430429"/>
          </a:xfrm>
          <a:prstGeom prst="line">
            <a:avLst/>
          </a:prstGeom>
          <a:ln w="25400" cmpd="sng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>
            <a:off x="8381254" y="3442441"/>
            <a:ext cx="0" cy="1206001"/>
          </a:xfrm>
          <a:prstGeom prst="line">
            <a:avLst/>
          </a:prstGeom>
          <a:ln w="25400" cmpd="sng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Round Diagonal Corner Rectangle 96"/>
          <p:cNvSpPr/>
          <p:nvPr/>
        </p:nvSpPr>
        <p:spPr>
          <a:xfrm>
            <a:off x="9959340" y="2586472"/>
            <a:ext cx="1661160" cy="253506"/>
          </a:xfrm>
          <a:prstGeom prst="round2Diag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 fontScale="92500"/>
          </a:bodyPr>
          <a:lstStyle/>
          <a:p>
            <a:pPr algn="ctr"/>
            <a:r>
              <a:rPr lang="es-ES" sz="1100">
                <a:solidFill>
                  <a:schemeClr val="bg2">
                    <a:lumMod val="50000"/>
                  </a:schemeClr>
                </a:solidFill>
              </a:rPr>
              <a:t>APT3 Targets US </a:t>
            </a:r>
            <a:r>
              <a:rPr lang="es-ES" sz="1100" err="1">
                <a:solidFill>
                  <a:schemeClr val="bg2">
                    <a:lumMod val="50000"/>
                  </a:schemeClr>
                </a:solidFill>
              </a:rPr>
              <a:t>Government</a:t>
            </a:r>
            <a:endParaRPr lang="en-US" sz="110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98" name="Round Diagonal Corner Rectangle 97"/>
          <p:cNvSpPr/>
          <p:nvPr/>
        </p:nvSpPr>
        <p:spPr>
          <a:xfrm>
            <a:off x="9568056" y="4039347"/>
            <a:ext cx="1161333" cy="265436"/>
          </a:xfrm>
          <a:prstGeom prst="round2Diag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s-ES" sz="1000" dirty="0">
                <a:solidFill>
                  <a:schemeClr val="bg2">
                    <a:lumMod val="50000"/>
                  </a:schemeClr>
                </a:solidFill>
              </a:rPr>
              <a:t>The Great </a:t>
            </a:r>
            <a:r>
              <a:rPr lang="es-ES" sz="1000" dirty="0" err="1" smtClean="0">
                <a:solidFill>
                  <a:schemeClr val="bg2">
                    <a:lumMod val="50000"/>
                  </a:schemeClr>
                </a:solidFill>
              </a:rPr>
              <a:t>Cannon</a:t>
            </a:r>
            <a:endParaRPr lang="es-ES" sz="10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99" name="Oval 98"/>
          <p:cNvSpPr/>
          <p:nvPr/>
        </p:nvSpPr>
        <p:spPr>
          <a:xfrm>
            <a:off x="10856165" y="4541671"/>
            <a:ext cx="855639" cy="265436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s-ES" sz="1000" err="1">
                <a:solidFill>
                  <a:schemeClr val="bg2">
                    <a:lumMod val="50000"/>
                  </a:schemeClr>
                </a:solidFill>
              </a:rPr>
              <a:t>Yispecter</a:t>
            </a:r>
            <a:endParaRPr lang="en-US" sz="1000">
              <a:solidFill>
                <a:schemeClr val="bg2">
                  <a:lumMod val="50000"/>
                </a:schemeClr>
              </a:solidFill>
            </a:endParaRPr>
          </a:p>
        </p:txBody>
      </p:sp>
      <p:cxnSp>
        <p:nvCxnSpPr>
          <p:cNvPr id="100" name="Straight Connector 99"/>
          <p:cNvCxnSpPr/>
          <p:nvPr/>
        </p:nvCxnSpPr>
        <p:spPr>
          <a:xfrm>
            <a:off x="11178569" y="3453205"/>
            <a:ext cx="0" cy="1120874"/>
          </a:xfrm>
          <a:prstGeom prst="line">
            <a:avLst/>
          </a:prstGeom>
          <a:ln w="25400" cmpd="sng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/>
          <p:nvPr/>
        </p:nvCxnSpPr>
        <p:spPr>
          <a:xfrm>
            <a:off x="10447049" y="2874308"/>
            <a:ext cx="0" cy="605744"/>
          </a:xfrm>
          <a:prstGeom prst="line">
            <a:avLst/>
          </a:prstGeom>
          <a:ln w="25400" cmpd="sng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>
            <a:off x="10148722" y="3446904"/>
            <a:ext cx="0" cy="605744"/>
          </a:xfrm>
          <a:prstGeom prst="line">
            <a:avLst/>
          </a:prstGeom>
          <a:ln w="25400" cmpd="sng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25133" y="284657"/>
            <a:ext cx="80113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 smtClean="0">
                <a:latin typeface="+mj-lt"/>
              </a:rPr>
              <a:t>JUST FOR THE GLORY</a:t>
            </a:r>
            <a:endParaRPr lang="es-AR" sz="3600" dirty="0">
              <a:latin typeface="+mj-lt"/>
            </a:endParaRPr>
          </a:p>
        </p:txBody>
      </p:sp>
      <p:sp>
        <p:nvSpPr>
          <p:cNvPr id="84" name="Round Diagonal Corner Rectangle 83"/>
          <p:cNvSpPr/>
          <p:nvPr/>
        </p:nvSpPr>
        <p:spPr>
          <a:xfrm>
            <a:off x="6006574" y="4198604"/>
            <a:ext cx="1369586" cy="265436"/>
          </a:xfrm>
          <a:prstGeom prst="round2Diag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s-ES" sz="1000" dirty="0" err="1">
                <a:solidFill>
                  <a:schemeClr val="bg2"/>
                </a:solidFill>
              </a:rPr>
              <a:t>Syrian</a:t>
            </a:r>
            <a:r>
              <a:rPr lang="es-ES" sz="1000" dirty="0">
                <a:solidFill>
                  <a:schemeClr val="bg2"/>
                </a:solidFill>
              </a:rPr>
              <a:t> </a:t>
            </a:r>
            <a:r>
              <a:rPr lang="es-ES" sz="1000" dirty="0" err="1">
                <a:solidFill>
                  <a:schemeClr val="bg2"/>
                </a:solidFill>
              </a:rPr>
              <a:t>Electronic</a:t>
            </a:r>
            <a:r>
              <a:rPr lang="es-ES" sz="1000" dirty="0">
                <a:solidFill>
                  <a:schemeClr val="bg2"/>
                </a:solidFill>
              </a:rPr>
              <a:t> </a:t>
            </a:r>
            <a:r>
              <a:rPr lang="es-ES" sz="1000" dirty="0" err="1" smtClean="0">
                <a:solidFill>
                  <a:schemeClr val="bg2"/>
                </a:solidFill>
              </a:rPr>
              <a:t>Army</a:t>
            </a:r>
            <a:endParaRPr lang="en-US" sz="1000" dirty="0">
              <a:solidFill>
                <a:schemeClr val="bg2"/>
              </a:solidFill>
            </a:endParaRPr>
          </a:p>
        </p:txBody>
      </p:sp>
      <p:sp>
        <p:nvSpPr>
          <p:cNvPr id="70" name="Round Diagonal Corner Rectangle 69"/>
          <p:cNvSpPr/>
          <p:nvPr/>
        </p:nvSpPr>
        <p:spPr>
          <a:xfrm>
            <a:off x="5275786" y="4811420"/>
            <a:ext cx="1340893" cy="230536"/>
          </a:xfrm>
          <a:prstGeom prst="round2Diag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/>
          </a:bodyPr>
          <a:lstStyle/>
          <a:p>
            <a:pPr algn="ctr"/>
            <a:r>
              <a:rPr lang="es-ES" sz="1100" dirty="0" err="1">
                <a:solidFill>
                  <a:schemeClr val="bg2"/>
                </a:solidFill>
              </a:rPr>
              <a:t>RoTLD</a:t>
            </a:r>
            <a:r>
              <a:rPr lang="es-ES" sz="1100" dirty="0">
                <a:solidFill>
                  <a:schemeClr val="bg2"/>
                </a:solidFill>
              </a:rPr>
              <a:t> </a:t>
            </a:r>
            <a:r>
              <a:rPr lang="es-ES" sz="1100" dirty="0" err="1">
                <a:solidFill>
                  <a:schemeClr val="bg2"/>
                </a:solidFill>
              </a:rPr>
              <a:t>Compromised</a:t>
            </a:r>
            <a:endParaRPr lang="en-US" sz="1100" dirty="0">
              <a:solidFill>
                <a:schemeClr val="bg2"/>
              </a:solidFill>
            </a:endParaRPr>
          </a:p>
        </p:txBody>
      </p:sp>
      <p:sp>
        <p:nvSpPr>
          <p:cNvPr id="54" name="Round Diagonal Corner Rectangle 53"/>
          <p:cNvSpPr/>
          <p:nvPr/>
        </p:nvSpPr>
        <p:spPr>
          <a:xfrm>
            <a:off x="2180433" y="5043240"/>
            <a:ext cx="2792365" cy="270877"/>
          </a:xfrm>
          <a:prstGeom prst="round2Diag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/>
          </a:bodyPr>
          <a:lstStyle/>
          <a:p>
            <a:pPr algn="ctr"/>
            <a:r>
              <a:rPr lang="fr-FR" sz="1100" dirty="0" err="1">
                <a:solidFill>
                  <a:schemeClr val="bg2"/>
                </a:solidFill>
              </a:rPr>
              <a:t>Iranian</a:t>
            </a:r>
            <a:r>
              <a:rPr lang="fr-FR" sz="1100" dirty="0">
                <a:solidFill>
                  <a:schemeClr val="bg2"/>
                </a:solidFill>
              </a:rPr>
              <a:t> Cyber </a:t>
            </a:r>
            <a:r>
              <a:rPr lang="fr-FR" sz="1100" dirty="0" err="1">
                <a:solidFill>
                  <a:schemeClr val="bg2"/>
                </a:solidFill>
              </a:rPr>
              <a:t>Army</a:t>
            </a:r>
            <a:r>
              <a:rPr lang="fr-FR" sz="1100" dirty="0">
                <a:solidFill>
                  <a:schemeClr val="bg2"/>
                </a:solidFill>
              </a:rPr>
              <a:t> </a:t>
            </a:r>
            <a:r>
              <a:rPr lang="fr-FR" sz="1100" dirty="0" err="1">
                <a:solidFill>
                  <a:schemeClr val="bg2"/>
                </a:solidFill>
              </a:rPr>
              <a:t>Targets</a:t>
            </a:r>
            <a:r>
              <a:rPr lang="fr-FR" sz="1100" dirty="0">
                <a:solidFill>
                  <a:schemeClr val="bg2"/>
                </a:solidFill>
              </a:rPr>
              <a:t> </a:t>
            </a:r>
            <a:r>
              <a:rPr lang="fr-FR" sz="1100" dirty="0" err="1">
                <a:solidFill>
                  <a:schemeClr val="bg2"/>
                </a:solidFill>
              </a:rPr>
              <a:t>Baidu</a:t>
            </a:r>
            <a:r>
              <a:rPr lang="fr-FR" sz="1100" dirty="0">
                <a:solidFill>
                  <a:schemeClr val="bg2"/>
                </a:solidFill>
              </a:rPr>
              <a:t> &amp; </a:t>
            </a:r>
            <a:r>
              <a:rPr lang="fr-FR" sz="1100" dirty="0" err="1">
                <a:solidFill>
                  <a:schemeClr val="bg2"/>
                </a:solidFill>
              </a:rPr>
              <a:t>Twitter</a:t>
            </a:r>
            <a:endParaRPr lang="en-US" sz="11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505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8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2000" fill="hold"/>
                                        <p:tgtEl>
                                          <p:spTgt spid="7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2000" fill="hold"/>
                                        <p:tgtEl>
                                          <p:spTgt spid="5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2000" fill="hold"/>
                                        <p:tgtEl>
                                          <p:spTgt spid="8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" grpId="0" animBg="1"/>
      <p:bldP spid="84" grpId="0" animBg="1"/>
      <p:bldP spid="70" grpId="0" animBg="1"/>
      <p:bldP spid="5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1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432560" y="1577095"/>
            <a:ext cx="9360000" cy="2200244"/>
          </a:xfrm>
        </p:spPr>
      </p:pic>
      <p:grpSp>
        <p:nvGrpSpPr>
          <p:cNvPr id="3" name="Group 2"/>
          <p:cNvGrpSpPr/>
          <p:nvPr/>
        </p:nvGrpSpPr>
        <p:grpSpPr>
          <a:xfrm>
            <a:off x="2718521" y="4480291"/>
            <a:ext cx="6754959" cy="1754326"/>
            <a:chOff x="721433" y="4480291"/>
            <a:chExt cx="6754959" cy="1754326"/>
          </a:xfrm>
        </p:grpSpPr>
        <p:sp>
          <p:nvSpPr>
            <p:cNvPr id="5" name="TextBox 4"/>
            <p:cNvSpPr txBox="1"/>
            <p:nvPr/>
          </p:nvSpPr>
          <p:spPr>
            <a:xfrm>
              <a:off x="3876650" y="4552593"/>
              <a:ext cx="3599742" cy="120032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171450" indent="-171450" algn="just">
                <a:buFont typeface="Arial" pitchFamily="34" charset="0"/>
                <a:buChar char="•"/>
              </a:pPr>
              <a:r>
                <a:rPr lang="es-AR" dirty="0" err="1" smtClean="0">
                  <a:solidFill>
                    <a:schemeClr val="bg1">
                      <a:lumMod val="25000"/>
                    </a:schemeClr>
                  </a:solidFill>
                  <a:latin typeface="Open Sans"/>
                </a:rPr>
                <a:t>Universities</a:t>
              </a:r>
              <a:r>
                <a:rPr lang="es-AR" dirty="0" smtClean="0">
                  <a:solidFill>
                    <a:schemeClr val="bg1">
                      <a:lumMod val="25000"/>
                    </a:schemeClr>
                  </a:solidFill>
                  <a:latin typeface="Open Sans"/>
                </a:rPr>
                <a:t>, Media &amp; Social </a:t>
              </a:r>
              <a:r>
                <a:rPr lang="es-AR" dirty="0">
                  <a:solidFill>
                    <a:schemeClr val="bg1">
                      <a:lumMod val="25000"/>
                    </a:schemeClr>
                  </a:solidFill>
                  <a:latin typeface="Open Sans"/>
                </a:rPr>
                <a:t>N</a:t>
              </a:r>
              <a:r>
                <a:rPr lang="es-AR" dirty="0" smtClean="0">
                  <a:solidFill>
                    <a:schemeClr val="bg1">
                      <a:lumMod val="25000"/>
                    </a:schemeClr>
                  </a:solidFill>
                  <a:latin typeface="Open Sans"/>
                </a:rPr>
                <a:t>etworks</a:t>
              </a:r>
            </a:p>
            <a:p>
              <a:pPr marL="171450" indent="-171450" algn="just">
                <a:buFont typeface="Arial" pitchFamily="34" charset="0"/>
                <a:buChar char="•"/>
              </a:pPr>
              <a:endParaRPr lang="es-AR" dirty="0" smtClean="0">
                <a:solidFill>
                  <a:schemeClr val="bg1">
                    <a:lumMod val="25000"/>
                  </a:schemeClr>
                </a:solidFill>
                <a:latin typeface="Open Sans"/>
              </a:endParaRPr>
            </a:p>
            <a:p>
              <a:pPr marL="171450" indent="-171450" algn="just">
                <a:buFont typeface="Arial" pitchFamily="34" charset="0"/>
                <a:buChar char="•"/>
              </a:pPr>
              <a:r>
                <a:rPr lang="es-AR" dirty="0" err="1" smtClean="0">
                  <a:solidFill>
                    <a:schemeClr val="bg1">
                      <a:lumMod val="25000"/>
                    </a:schemeClr>
                  </a:solidFill>
                  <a:latin typeface="Open Sans"/>
                </a:rPr>
                <a:t>Gigya</a:t>
              </a:r>
              <a:r>
                <a:rPr lang="es-AR" dirty="0" smtClean="0">
                  <a:solidFill>
                    <a:schemeClr val="bg1">
                      <a:lumMod val="25000"/>
                    </a:schemeClr>
                  </a:solidFill>
                  <a:latin typeface="Open Sans"/>
                </a:rPr>
                <a:t> </a:t>
              </a:r>
              <a:r>
                <a:rPr lang="es-AR" dirty="0" err="1" smtClean="0">
                  <a:solidFill>
                    <a:schemeClr val="bg1">
                      <a:lumMod val="25000"/>
                    </a:schemeClr>
                  </a:solidFill>
                  <a:latin typeface="Open Sans"/>
                </a:rPr>
                <a:t>comments</a:t>
              </a:r>
              <a:r>
                <a:rPr lang="es-AR" dirty="0" smtClean="0">
                  <a:solidFill>
                    <a:schemeClr val="bg1">
                      <a:lumMod val="25000"/>
                    </a:schemeClr>
                  </a:solidFill>
                  <a:latin typeface="Open Sans"/>
                </a:rPr>
                <a:t> </a:t>
              </a:r>
              <a:r>
                <a:rPr lang="es-AR" dirty="0" err="1" smtClean="0">
                  <a:solidFill>
                    <a:schemeClr val="bg1">
                      <a:lumMod val="25000"/>
                    </a:schemeClr>
                  </a:solidFill>
                  <a:latin typeface="Open Sans"/>
                </a:rPr>
                <a:t>platform</a:t>
              </a:r>
              <a:endParaRPr lang="es-AR" dirty="0" smtClean="0">
                <a:solidFill>
                  <a:schemeClr val="bg1">
                    <a:lumMod val="25000"/>
                  </a:schemeClr>
                </a:solidFill>
                <a:latin typeface="Open Sans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21433" y="4480291"/>
              <a:ext cx="2788404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3600" b="1" dirty="0" err="1"/>
                <a:t>Hacktivism</a:t>
              </a:r>
              <a:endParaRPr lang="en-US" sz="3600" b="1" dirty="0"/>
            </a:p>
            <a:p>
              <a:pPr algn="r"/>
              <a:r>
                <a:rPr lang="en-US" sz="3600" b="1" dirty="0"/>
                <a:t>&amp; Vandalism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4300308" y="1069842"/>
            <a:ext cx="3591385" cy="307777"/>
            <a:chOff x="4472113" y="340130"/>
            <a:chExt cx="3232227" cy="307777"/>
          </a:xfrm>
        </p:grpSpPr>
        <p:sp>
          <p:nvSpPr>
            <p:cNvPr id="8" name="TextBox 7"/>
            <p:cNvSpPr txBox="1"/>
            <p:nvPr userDrawn="1"/>
          </p:nvSpPr>
          <p:spPr>
            <a:xfrm>
              <a:off x="4789030" y="340130"/>
              <a:ext cx="25984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spc="400" dirty="0">
                  <a:latin typeface="+mj-lt"/>
                </a:rPr>
                <a:t>DNS Attack History</a:t>
              </a:r>
              <a:endParaRPr lang="en-US" sz="1400" spc="400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 userDrawn="1"/>
          </p:nvSpPr>
          <p:spPr>
            <a:xfrm>
              <a:off x="4472113" y="340130"/>
              <a:ext cx="42511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spc="400">
                  <a:solidFill>
                    <a:schemeClr val="tx1"/>
                  </a:solidFill>
                  <a:latin typeface="+mj-lt"/>
                </a:rPr>
                <a:t>-[</a:t>
              </a:r>
            </a:p>
          </p:txBody>
        </p:sp>
        <p:sp>
          <p:nvSpPr>
            <p:cNvPr id="10" name="TextBox 9"/>
            <p:cNvSpPr txBox="1"/>
            <p:nvPr userDrawn="1"/>
          </p:nvSpPr>
          <p:spPr>
            <a:xfrm>
              <a:off x="7279224" y="340130"/>
              <a:ext cx="42511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spc="400" dirty="0">
                  <a:solidFill>
                    <a:schemeClr val="tx1"/>
                  </a:solidFill>
                  <a:latin typeface="+mj-lt"/>
                </a:rPr>
                <a:t>]-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 rot="2700000">
            <a:off x="9991097" y="608729"/>
            <a:ext cx="548640" cy="548640"/>
            <a:chOff x="2358572" y="1016001"/>
            <a:chExt cx="856342" cy="856342"/>
          </a:xfrm>
          <a:effectLst>
            <a:glow rad="152400">
              <a:schemeClr val="tx1">
                <a:alpha val="10000"/>
              </a:schemeClr>
            </a:glow>
          </a:effectLst>
        </p:grpSpPr>
        <p:cxnSp>
          <p:nvCxnSpPr>
            <p:cNvPr id="15" name="Straight Connector 14"/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127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127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 rot="2700000">
            <a:off x="10981598" y="1559714"/>
            <a:ext cx="548640" cy="548640"/>
            <a:chOff x="2358572" y="1016001"/>
            <a:chExt cx="856342" cy="856342"/>
          </a:xfrm>
          <a:effectLst>
            <a:glow rad="152400">
              <a:schemeClr val="tx1">
                <a:alpha val="10000"/>
              </a:schemeClr>
            </a:glow>
          </a:effectLst>
        </p:grpSpPr>
        <p:cxnSp>
          <p:nvCxnSpPr>
            <p:cNvPr id="18" name="Straight Connector 17"/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127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127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 rot="2700000">
            <a:off x="10646711" y="242969"/>
            <a:ext cx="1280160" cy="1280160"/>
            <a:chOff x="2358572" y="1016001"/>
            <a:chExt cx="856342" cy="856342"/>
          </a:xfrm>
          <a:effectLst>
            <a:glow rad="152400">
              <a:schemeClr val="tx1">
                <a:alpha val="10000"/>
              </a:schemeClr>
            </a:glow>
          </a:effectLst>
        </p:grpSpPr>
        <p:cxnSp>
          <p:nvCxnSpPr>
            <p:cNvPr id="21" name="Straight Connector 20"/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2540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2540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22185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0"/>
          </p:nvPr>
        </p:nvSpPr>
        <p:spPr>
          <a:xfrm>
            <a:off x="-19364" y="-41798"/>
            <a:ext cx="12192000" cy="6857999"/>
          </a:xfrm>
          <a:noFill/>
          <a:effectLst>
            <a:softEdge rad="0"/>
          </a:effectLst>
        </p:spPr>
      </p:sp>
      <p:grpSp>
        <p:nvGrpSpPr>
          <p:cNvPr id="3" name="Group 2"/>
          <p:cNvGrpSpPr/>
          <p:nvPr/>
        </p:nvGrpSpPr>
        <p:grpSpPr>
          <a:xfrm>
            <a:off x="-28889" y="3443097"/>
            <a:ext cx="12220889" cy="36955"/>
            <a:chOff x="342667" y="3600194"/>
            <a:chExt cx="8458666" cy="28007"/>
          </a:xfrm>
          <a:solidFill>
            <a:schemeClr val="accent2"/>
          </a:solidFill>
        </p:grpSpPr>
        <p:cxnSp>
          <p:nvCxnSpPr>
            <p:cNvPr id="33" name="18 Conector recto"/>
            <p:cNvCxnSpPr/>
            <p:nvPr/>
          </p:nvCxnSpPr>
          <p:spPr>
            <a:xfrm>
              <a:off x="342667" y="3612095"/>
              <a:ext cx="8458666" cy="0"/>
            </a:xfrm>
            <a:prstGeom prst="line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48 Elipse"/>
            <p:cNvSpPr/>
            <p:nvPr/>
          </p:nvSpPr>
          <p:spPr>
            <a:xfrm>
              <a:off x="1360206" y="3600194"/>
              <a:ext cx="26160" cy="28007"/>
            </a:xfrm>
            <a:prstGeom prst="ellipse">
              <a:avLst/>
            </a:prstGeom>
            <a:solidFill>
              <a:schemeClr val="tx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72" tIns="34286" rIns="68572" bIns="34286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s-MX" sz="1050">
                <a:solidFill>
                  <a:schemeClr val="tx1"/>
                </a:solidFill>
                <a:latin typeface="Helvetica" panose="020B0604020202020204" pitchFamily="34" charset="0"/>
                <a:ea typeface="Segoe UI" panose="020B0502040204020203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36" name="48 Elipse"/>
          <p:cNvSpPr/>
          <p:nvPr/>
        </p:nvSpPr>
        <p:spPr>
          <a:xfrm>
            <a:off x="587435" y="3440322"/>
            <a:ext cx="37795" cy="36955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2" tIns="34286" rIns="68572" bIns="34286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 sz="1050">
              <a:solidFill>
                <a:schemeClr val="tx1"/>
              </a:solidFill>
              <a:latin typeface="Helvetica" panose="020B0604020202020204" pitchFamily="34" charset="0"/>
              <a:ea typeface="Segoe UI" panose="020B0502040204020203" pitchFamily="34" charset="0"/>
              <a:cs typeface="Helvetica" panose="020B0604020202020204" pitchFamily="34" charset="0"/>
            </a:endParaRPr>
          </a:p>
        </p:txBody>
      </p:sp>
      <p:sp>
        <p:nvSpPr>
          <p:cNvPr id="37" name="48 Elipse"/>
          <p:cNvSpPr/>
          <p:nvPr/>
        </p:nvSpPr>
        <p:spPr>
          <a:xfrm>
            <a:off x="2328402" y="3440321"/>
            <a:ext cx="37795" cy="36955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2" tIns="34286" rIns="68572" bIns="34286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 sz="1050">
              <a:solidFill>
                <a:schemeClr val="tx1"/>
              </a:solidFill>
              <a:latin typeface="Helvetica" panose="020B0604020202020204" pitchFamily="34" charset="0"/>
              <a:ea typeface="Segoe UI" panose="020B0502040204020203" pitchFamily="34" charset="0"/>
              <a:cs typeface="Helvetica" panose="020B0604020202020204" pitchFamily="34" charset="0"/>
            </a:endParaRPr>
          </a:p>
        </p:txBody>
      </p:sp>
      <p:sp>
        <p:nvSpPr>
          <p:cNvPr id="39" name="48 Elipse"/>
          <p:cNvSpPr/>
          <p:nvPr/>
        </p:nvSpPr>
        <p:spPr>
          <a:xfrm>
            <a:off x="4864673" y="3437463"/>
            <a:ext cx="37795" cy="36955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2" tIns="34286" rIns="68572" bIns="34286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 sz="1050">
              <a:solidFill>
                <a:schemeClr val="tx1"/>
              </a:solidFill>
              <a:latin typeface="Helvetica" panose="020B0604020202020204" pitchFamily="34" charset="0"/>
              <a:ea typeface="Segoe UI" panose="020B0502040204020203" pitchFamily="34" charset="0"/>
              <a:cs typeface="Helvetica" panose="020B0604020202020204" pitchFamily="34" charset="0"/>
            </a:endParaRPr>
          </a:p>
        </p:txBody>
      </p:sp>
      <p:sp>
        <p:nvSpPr>
          <p:cNvPr id="40" name="48 Elipse"/>
          <p:cNvSpPr/>
          <p:nvPr/>
        </p:nvSpPr>
        <p:spPr>
          <a:xfrm>
            <a:off x="7201524" y="3437463"/>
            <a:ext cx="37795" cy="36955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2" tIns="34286" rIns="68572" bIns="34286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 sz="1050">
              <a:solidFill>
                <a:schemeClr val="tx1"/>
              </a:solidFill>
              <a:latin typeface="Helvetica" panose="020B0604020202020204" pitchFamily="34" charset="0"/>
              <a:ea typeface="Segoe UI" panose="020B0502040204020203" pitchFamily="34" charset="0"/>
              <a:cs typeface="Helvetica" panose="020B0604020202020204" pitchFamily="34" charset="0"/>
            </a:endParaRPr>
          </a:p>
        </p:txBody>
      </p:sp>
      <p:sp>
        <p:nvSpPr>
          <p:cNvPr id="41" name="48 Elipse"/>
          <p:cNvSpPr/>
          <p:nvPr/>
        </p:nvSpPr>
        <p:spPr>
          <a:xfrm>
            <a:off x="9568056" y="3439971"/>
            <a:ext cx="37795" cy="36955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2" tIns="34286" rIns="68572" bIns="34286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 sz="1050">
              <a:solidFill>
                <a:schemeClr val="tx1"/>
              </a:solidFill>
              <a:latin typeface="Helvetica" panose="020B0604020202020204" pitchFamily="34" charset="0"/>
              <a:ea typeface="Segoe UI" panose="020B0502040204020203" pitchFamily="34" charset="0"/>
              <a:cs typeface="Helvetica" panose="020B0604020202020204" pitchFamily="34" charset="0"/>
            </a:endParaRPr>
          </a:p>
        </p:txBody>
      </p:sp>
      <p:sp>
        <p:nvSpPr>
          <p:cNvPr id="42" name="48 Elipse"/>
          <p:cNvSpPr/>
          <p:nvPr/>
        </p:nvSpPr>
        <p:spPr>
          <a:xfrm>
            <a:off x="11774481" y="3443096"/>
            <a:ext cx="37795" cy="36955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2" tIns="34286" rIns="68572" bIns="34286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 sz="1050">
              <a:solidFill>
                <a:schemeClr val="tx1"/>
              </a:solidFill>
              <a:latin typeface="Helvetica" panose="020B0604020202020204" pitchFamily="34" charset="0"/>
              <a:ea typeface="Segoe UI" panose="020B0502040204020203" pitchFamily="34" charset="0"/>
              <a:cs typeface="Helvetica" panose="020B0604020202020204" pitchFamily="34" charset="0"/>
            </a:endParaRPr>
          </a:p>
        </p:txBody>
      </p:sp>
      <p:sp>
        <p:nvSpPr>
          <p:cNvPr id="46" name="Round Diagonal Corner Rectangle 45"/>
          <p:cNvSpPr/>
          <p:nvPr/>
        </p:nvSpPr>
        <p:spPr>
          <a:xfrm>
            <a:off x="174087" y="2448490"/>
            <a:ext cx="1532793" cy="332809"/>
          </a:xfrm>
          <a:prstGeom prst="round2Diag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/>
          </a:bodyPr>
          <a:lstStyle/>
          <a:p>
            <a:pPr algn="ctr"/>
            <a:r>
              <a:rPr lang="es-ES" sz="1100" dirty="0" err="1">
                <a:solidFill>
                  <a:schemeClr val="bg2">
                    <a:lumMod val="50000"/>
                  </a:schemeClr>
                </a:solidFill>
              </a:rPr>
              <a:t>Julie</a:t>
            </a:r>
            <a:r>
              <a:rPr lang="es-ES" sz="11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s-ES" sz="1100" dirty="0" smtClean="0">
                <a:solidFill>
                  <a:schemeClr val="bg2">
                    <a:lumMod val="50000"/>
                  </a:schemeClr>
                </a:solidFill>
              </a:rPr>
              <a:t>Amero </a:t>
            </a:r>
            <a:r>
              <a:rPr lang="es-ES" sz="1100" dirty="0" err="1">
                <a:solidFill>
                  <a:schemeClr val="bg2">
                    <a:lumMod val="50000"/>
                  </a:schemeClr>
                </a:solidFill>
              </a:rPr>
              <a:t>Conviction</a:t>
            </a:r>
            <a:endParaRPr lang="en-US" sz="11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353767" y="3477276"/>
            <a:ext cx="5810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/>
              <a:t>2007</a:t>
            </a:r>
            <a:endParaRPr lang="en-US" b="1"/>
          </a:p>
        </p:txBody>
      </p:sp>
      <p:sp>
        <p:nvSpPr>
          <p:cNvPr id="48" name="TextBox 47"/>
          <p:cNvSpPr txBox="1"/>
          <p:nvPr/>
        </p:nvSpPr>
        <p:spPr>
          <a:xfrm>
            <a:off x="1201492" y="3477276"/>
            <a:ext cx="5810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/>
              <a:t>2008</a:t>
            </a:r>
            <a:endParaRPr lang="en-US" b="1"/>
          </a:p>
        </p:txBody>
      </p:sp>
      <p:sp>
        <p:nvSpPr>
          <p:cNvPr id="49" name="Round Diagonal Corner Rectangle 48"/>
          <p:cNvSpPr/>
          <p:nvPr/>
        </p:nvSpPr>
        <p:spPr>
          <a:xfrm>
            <a:off x="869632" y="4354001"/>
            <a:ext cx="2140487" cy="220078"/>
          </a:xfrm>
          <a:prstGeom prst="round2Diag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/>
          </a:bodyPr>
          <a:lstStyle/>
          <a:p>
            <a:pPr algn="ctr"/>
            <a:r>
              <a:rPr lang="es-ES" sz="1100" dirty="0">
                <a:solidFill>
                  <a:schemeClr val="bg2">
                    <a:lumMod val="50000"/>
                  </a:schemeClr>
                </a:solidFill>
              </a:rPr>
              <a:t>ZLOB Targets  </a:t>
            </a:r>
            <a:r>
              <a:rPr lang="es-ES" sz="1100" dirty="0" err="1">
                <a:solidFill>
                  <a:schemeClr val="bg2">
                    <a:lumMod val="50000"/>
                  </a:schemeClr>
                </a:solidFill>
              </a:rPr>
              <a:t>Search</a:t>
            </a:r>
            <a:r>
              <a:rPr lang="es-ES" sz="11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s-ES" sz="1100" dirty="0" err="1">
                <a:solidFill>
                  <a:schemeClr val="bg2">
                    <a:lumMod val="50000"/>
                  </a:schemeClr>
                </a:solidFill>
              </a:rPr>
              <a:t>Enginees</a:t>
            </a:r>
            <a:endParaRPr lang="en-US" sz="11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0" name="Oval 49"/>
          <p:cNvSpPr/>
          <p:nvPr/>
        </p:nvSpPr>
        <p:spPr>
          <a:xfrm>
            <a:off x="2323368" y="2301691"/>
            <a:ext cx="862571" cy="284782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 fontScale="70000" lnSpcReduction="20000"/>
          </a:bodyPr>
          <a:lstStyle/>
          <a:p>
            <a:pPr algn="ctr"/>
            <a:r>
              <a:rPr lang="es-ES" sz="1100" err="1">
                <a:solidFill>
                  <a:schemeClr val="bg2">
                    <a:lumMod val="50000"/>
                  </a:schemeClr>
                </a:solidFill>
              </a:rPr>
              <a:t>DNSChanger</a:t>
            </a:r>
            <a:endParaRPr lang="en-US" sz="110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2075836" y="3472777"/>
            <a:ext cx="5810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/>
              <a:t>2009</a:t>
            </a:r>
            <a:endParaRPr lang="en-US" b="1"/>
          </a:p>
        </p:txBody>
      </p:sp>
      <p:sp>
        <p:nvSpPr>
          <p:cNvPr id="52" name="48 Elipse"/>
          <p:cNvSpPr/>
          <p:nvPr/>
        </p:nvSpPr>
        <p:spPr>
          <a:xfrm>
            <a:off x="3155764" y="3440320"/>
            <a:ext cx="37795" cy="36955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2" tIns="34286" rIns="68572" bIns="34286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 sz="1050">
              <a:solidFill>
                <a:schemeClr val="tx1"/>
              </a:solidFill>
              <a:latin typeface="Helvetica" panose="020B0604020202020204" pitchFamily="34" charset="0"/>
              <a:ea typeface="Segoe UI" panose="020B0502040204020203" pitchFamily="34" charset="0"/>
              <a:cs typeface="Helvetica" panose="020B0604020202020204" pitchFamily="34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2921765" y="3463830"/>
            <a:ext cx="5433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/>
              <a:t>2010</a:t>
            </a:r>
            <a:endParaRPr lang="en-US" b="1"/>
          </a:p>
        </p:txBody>
      </p:sp>
      <p:sp>
        <p:nvSpPr>
          <p:cNvPr id="54" name="Round Diagonal Corner Rectangle 53"/>
          <p:cNvSpPr/>
          <p:nvPr/>
        </p:nvSpPr>
        <p:spPr>
          <a:xfrm>
            <a:off x="2180433" y="5043240"/>
            <a:ext cx="2792365" cy="270877"/>
          </a:xfrm>
          <a:prstGeom prst="round2Diag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/>
          </a:bodyPr>
          <a:lstStyle/>
          <a:p>
            <a:pPr algn="ctr"/>
            <a:r>
              <a:rPr lang="fr-FR" sz="1100" err="1">
                <a:solidFill>
                  <a:schemeClr val="bg2">
                    <a:lumMod val="50000"/>
                  </a:schemeClr>
                </a:solidFill>
              </a:rPr>
              <a:t>Iranian</a:t>
            </a:r>
            <a:r>
              <a:rPr lang="fr-FR" sz="1100">
                <a:solidFill>
                  <a:schemeClr val="bg2">
                    <a:lumMod val="50000"/>
                  </a:schemeClr>
                </a:solidFill>
              </a:rPr>
              <a:t> Cyber </a:t>
            </a:r>
            <a:r>
              <a:rPr lang="fr-FR" sz="1100" err="1">
                <a:solidFill>
                  <a:schemeClr val="bg2">
                    <a:lumMod val="50000"/>
                  </a:schemeClr>
                </a:solidFill>
              </a:rPr>
              <a:t>Army</a:t>
            </a:r>
            <a:r>
              <a:rPr lang="fr-FR" sz="110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fr-FR" sz="1100" err="1">
                <a:solidFill>
                  <a:schemeClr val="bg2">
                    <a:lumMod val="50000"/>
                  </a:schemeClr>
                </a:solidFill>
              </a:rPr>
              <a:t>Targets</a:t>
            </a:r>
            <a:r>
              <a:rPr lang="fr-FR" sz="110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fr-FR" sz="1100" err="1">
                <a:solidFill>
                  <a:schemeClr val="bg2">
                    <a:lumMod val="50000"/>
                  </a:schemeClr>
                </a:solidFill>
              </a:rPr>
              <a:t>Baidu</a:t>
            </a:r>
            <a:r>
              <a:rPr lang="fr-FR" sz="1100">
                <a:solidFill>
                  <a:schemeClr val="bg2">
                    <a:lumMod val="50000"/>
                  </a:schemeClr>
                </a:solidFill>
              </a:rPr>
              <a:t> &amp; </a:t>
            </a:r>
            <a:r>
              <a:rPr lang="fr-FR" sz="1100" err="1">
                <a:solidFill>
                  <a:schemeClr val="bg2">
                    <a:lumMod val="50000"/>
                  </a:schemeClr>
                </a:solidFill>
              </a:rPr>
              <a:t>Twitter</a:t>
            </a:r>
            <a:endParaRPr lang="en-US" sz="110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5" name="48 Elipse"/>
          <p:cNvSpPr/>
          <p:nvPr/>
        </p:nvSpPr>
        <p:spPr>
          <a:xfrm>
            <a:off x="3940316" y="3434746"/>
            <a:ext cx="37795" cy="36955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2" tIns="34286" rIns="68572" bIns="34286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 sz="1050">
              <a:solidFill>
                <a:schemeClr val="tx1"/>
              </a:solidFill>
              <a:latin typeface="Helvetica" panose="020B0604020202020204" pitchFamily="34" charset="0"/>
              <a:ea typeface="Segoe UI" panose="020B0502040204020203" pitchFamily="34" charset="0"/>
              <a:cs typeface="Helvetica" panose="020B0604020202020204" pitchFamily="34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3706445" y="3463830"/>
            <a:ext cx="5433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/>
              <a:t>2011</a:t>
            </a:r>
            <a:endParaRPr lang="en-US" b="1"/>
          </a:p>
        </p:txBody>
      </p:sp>
      <p:sp>
        <p:nvSpPr>
          <p:cNvPr id="57" name="48 Elipse"/>
          <p:cNvSpPr/>
          <p:nvPr/>
        </p:nvSpPr>
        <p:spPr>
          <a:xfrm>
            <a:off x="4394210" y="3421492"/>
            <a:ext cx="75590" cy="73910"/>
          </a:xfrm>
          <a:prstGeom prst="ellipse">
            <a:avLst/>
          </a:prstGeom>
          <a:solidFill>
            <a:schemeClr val="tx1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2" tIns="34286" rIns="68572" bIns="34286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 sz="1050">
              <a:solidFill>
                <a:schemeClr val="tx1"/>
              </a:solidFill>
              <a:latin typeface="Helvetica" panose="020B0604020202020204" pitchFamily="34" charset="0"/>
              <a:ea typeface="Segoe UI" panose="020B0502040204020203" pitchFamily="34" charset="0"/>
              <a:cs typeface="Helvetica" panose="020B0604020202020204" pitchFamily="34" charset="0"/>
            </a:endParaRPr>
          </a:p>
        </p:txBody>
      </p:sp>
      <p:sp>
        <p:nvSpPr>
          <p:cNvPr id="58" name="Oval 57"/>
          <p:cNvSpPr/>
          <p:nvPr/>
        </p:nvSpPr>
        <p:spPr>
          <a:xfrm>
            <a:off x="3612657" y="2448490"/>
            <a:ext cx="909125" cy="226369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 fontScale="85000" lnSpcReduction="10000"/>
          </a:bodyPr>
          <a:lstStyle/>
          <a:p>
            <a:pPr algn="ctr"/>
            <a:r>
              <a:rPr lang="es-ES" sz="1100" dirty="0" err="1">
                <a:solidFill>
                  <a:schemeClr val="bg2">
                    <a:lumMod val="50000"/>
                  </a:schemeClr>
                </a:solidFill>
              </a:rPr>
              <a:t>TDSSLoader</a:t>
            </a:r>
            <a:endParaRPr lang="en-US" sz="11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9" name="Round Diagonal Corner Rectangle 58"/>
          <p:cNvSpPr/>
          <p:nvPr/>
        </p:nvSpPr>
        <p:spPr>
          <a:xfrm>
            <a:off x="4055454" y="1783048"/>
            <a:ext cx="1386191" cy="253506"/>
          </a:xfrm>
          <a:prstGeom prst="round2Diag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/>
          </a:bodyPr>
          <a:lstStyle/>
          <a:p>
            <a:pPr algn="ctr"/>
            <a:r>
              <a:rPr lang="es-ES" sz="1100" err="1">
                <a:solidFill>
                  <a:schemeClr val="bg2">
                    <a:lumMod val="50000"/>
                  </a:schemeClr>
                </a:solidFill>
              </a:rPr>
              <a:t>Operation</a:t>
            </a:r>
            <a:r>
              <a:rPr lang="es-ES" sz="110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s-ES" sz="1100" err="1">
                <a:solidFill>
                  <a:schemeClr val="bg2">
                    <a:lumMod val="50000"/>
                  </a:schemeClr>
                </a:solidFill>
              </a:rPr>
              <a:t>Ghost</a:t>
            </a:r>
            <a:r>
              <a:rPr lang="es-ES" sz="1100">
                <a:solidFill>
                  <a:schemeClr val="bg2">
                    <a:lumMod val="50000"/>
                  </a:schemeClr>
                </a:solidFill>
              </a:rPr>
              <a:t> Clic</a:t>
            </a:r>
            <a:endParaRPr lang="en-US" sz="110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4630802" y="3453205"/>
            <a:ext cx="5433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/>
              <a:t>2012</a:t>
            </a:r>
            <a:endParaRPr lang="en-US" b="1"/>
          </a:p>
        </p:txBody>
      </p:sp>
      <p:sp>
        <p:nvSpPr>
          <p:cNvPr id="64" name="Oval 63"/>
          <p:cNvSpPr/>
          <p:nvPr/>
        </p:nvSpPr>
        <p:spPr>
          <a:xfrm>
            <a:off x="3706445" y="4511525"/>
            <a:ext cx="1669778" cy="317804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s-ES" sz="1000" dirty="0" err="1">
                <a:solidFill>
                  <a:schemeClr val="bg2"/>
                </a:solidFill>
              </a:rPr>
              <a:t>Malicious</a:t>
            </a:r>
            <a:r>
              <a:rPr lang="es-ES" sz="1000" dirty="0">
                <a:solidFill>
                  <a:schemeClr val="bg2"/>
                </a:solidFill>
              </a:rPr>
              <a:t> Java </a:t>
            </a:r>
            <a:r>
              <a:rPr lang="es-ES" sz="1000" dirty="0" err="1">
                <a:solidFill>
                  <a:schemeClr val="bg2"/>
                </a:solidFill>
              </a:rPr>
              <a:t>Applet</a:t>
            </a:r>
            <a:endParaRPr lang="en-US" sz="1000" dirty="0">
              <a:solidFill>
                <a:schemeClr val="bg2"/>
              </a:solidFill>
            </a:endParaRPr>
          </a:p>
        </p:txBody>
      </p:sp>
      <p:sp>
        <p:nvSpPr>
          <p:cNvPr id="65" name="48 Elipse"/>
          <p:cNvSpPr/>
          <p:nvPr/>
        </p:nvSpPr>
        <p:spPr>
          <a:xfrm>
            <a:off x="5338428" y="3419581"/>
            <a:ext cx="75590" cy="73910"/>
          </a:xfrm>
          <a:prstGeom prst="ellipse">
            <a:avLst/>
          </a:prstGeom>
          <a:solidFill>
            <a:schemeClr val="tx1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2" tIns="34286" rIns="68572" bIns="34286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 sz="1050">
              <a:solidFill>
                <a:schemeClr val="tx1"/>
              </a:solidFill>
              <a:latin typeface="Helvetica" panose="020B0604020202020204" pitchFamily="34" charset="0"/>
              <a:ea typeface="Segoe UI" panose="020B0502040204020203" pitchFamily="34" charset="0"/>
              <a:cs typeface="Helvetica" panose="020B0604020202020204" pitchFamily="34" charset="0"/>
            </a:endParaRPr>
          </a:p>
        </p:txBody>
      </p:sp>
      <p:sp>
        <p:nvSpPr>
          <p:cNvPr id="66" name="48 Elipse"/>
          <p:cNvSpPr/>
          <p:nvPr/>
        </p:nvSpPr>
        <p:spPr>
          <a:xfrm>
            <a:off x="5840034" y="3434745"/>
            <a:ext cx="37795" cy="36955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2" tIns="34286" rIns="68572" bIns="34286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 sz="1050">
              <a:solidFill>
                <a:schemeClr val="tx1"/>
              </a:solidFill>
              <a:latin typeface="Helvetica" panose="020B0604020202020204" pitchFamily="34" charset="0"/>
              <a:ea typeface="Segoe UI" panose="020B0502040204020203" pitchFamily="34" charset="0"/>
              <a:cs typeface="Helvetica" panose="020B0604020202020204" pitchFamily="34" charset="0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5621050" y="3439971"/>
            <a:ext cx="5433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/>
              <a:t>2013</a:t>
            </a:r>
            <a:endParaRPr lang="en-US" b="1"/>
          </a:p>
        </p:txBody>
      </p:sp>
      <p:sp>
        <p:nvSpPr>
          <p:cNvPr id="68" name="Oval 67"/>
          <p:cNvSpPr/>
          <p:nvPr/>
        </p:nvSpPr>
        <p:spPr>
          <a:xfrm>
            <a:off x="4902468" y="2727077"/>
            <a:ext cx="578068" cy="298390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/>
          </a:bodyPr>
          <a:lstStyle/>
          <a:p>
            <a:pPr algn="ctr"/>
            <a:r>
              <a:rPr lang="es-ES" sz="1100" err="1">
                <a:solidFill>
                  <a:schemeClr val="bg2">
                    <a:lumMod val="50000"/>
                  </a:schemeClr>
                </a:solidFill>
              </a:rPr>
              <a:t>Ngrbot</a:t>
            </a:r>
            <a:endParaRPr lang="en-US" sz="110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69" name="Round Diagonal Corner Rectangle 68"/>
          <p:cNvSpPr/>
          <p:nvPr/>
        </p:nvSpPr>
        <p:spPr>
          <a:xfrm>
            <a:off x="5049727" y="1059180"/>
            <a:ext cx="1836147" cy="320040"/>
          </a:xfrm>
          <a:prstGeom prst="round2Diag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n-US" sz="1000">
                <a:solidFill>
                  <a:schemeClr val="bg2"/>
                </a:solidFill>
              </a:rPr>
              <a:t>Massive attack on Brazilian </a:t>
            </a:r>
            <a:br>
              <a:rPr lang="en-US" sz="1000">
                <a:solidFill>
                  <a:schemeClr val="bg2"/>
                </a:solidFill>
              </a:rPr>
            </a:br>
            <a:r>
              <a:rPr lang="en-US" sz="1000">
                <a:solidFill>
                  <a:schemeClr val="bg2"/>
                </a:solidFill>
              </a:rPr>
              <a:t>DSL Modems</a:t>
            </a:r>
          </a:p>
        </p:txBody>
      </p:sp>
      <p:sp>
        <p:nvSpPr>
          <p:cNvPr id="70" name="Round Diagonal Corner Rectangle 69"/>
          <p:cNvSpPr/>
          <p:nvPr/>
        </p:nvSpPr>
        <p:spPr>
          <a:xfrm>
            <a:off x="5275786" y="4811420"/>
            <a:ext cx="1340893" cy="230536"/>
          </a:xfrm>
          <a:prstGeom prst="round2Diag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/>
          </a:bodyPr>
          <a:lstStyle/>
          <a:p>
            <a:pPr algn="ctr"/>
            <a:r>
              <a:rPr lang="es-ES" sz="1100" err="1">
                <a:solidFill>
                  <a:schemeClr val="bg2">
                    <a:lumMod val="50000"/>
                  </a:schemeClr>
                </a:solidFill>
              </a:rPr>
              <a:t>RoTLD</a:t>
            </a:r>
            <a:r>
              <a:rPr lang="es-ES" sz="110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s-ES" sz="1100" err="1">
                <a:solidFill>
                  <a:schemeClr val="bg2">
                    <a:lumMod val="50000"/>
                  </a:schemeClr>
                </a:solidFill>
              </a:rPr>
              <a:t>Compromised</a:t>
            </a:r>
            <a:endParaRPr lang="en-US" sz="110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1" name="48 Elipse"/>
          <p:cNvSpPr/>
          <p:nvPr/>
        </p:nvSpPr>
        <p:spPr>
          <a:xfrm>
            <a:off x="6541089" y="3419581"/>
            <a:ext cx="75590" cy="73910"/>
          </a:xfrm>
          <a:prstGeom prst="ellipse">
            <a:avLst/>
          </a:prstGeom>
          <a:solidFill>
            <a:schemeClr val="tx1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2" tIns="34286" rIns="68572" bIns="34286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 sz="1050">
              <a:solidFill>
                <a:schemeClr val="tx1"/>
              </a:solidFill>
              <a:latin typeface="Helvetica" panose="020B0604020202020204" pitchFamily="34" charset="0"/>
              <a:ea typeface="Segoe UI" panose="020B0502040204020203" pitchFamily="34" charset="0"/>
              <a:cs typeface="Helvetica" panose="020B0604020202020204" pitchFamily="34" charset="0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6967653" y="3461574"/>
            <a:ext cx="5433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/>
              <a:t>2014</a:t>
            </a:r>
            <a:endParaRPr lang="en-US" b="1"/>
          </a:p>
        </p:txBody>
      </p:sp>
      <p:sp>
        <p:nvSpPr>
          <p:cNvPr id="73" name="48 Elipse"/>
          <p:cNvSpPr/>
          <p:nvPr/>
        </p:nvSpPr>
        <p:spPr>
          <a:xfrm>
            <a:off x="8313284" y="3419581"/>
            <a:ext cx="75590" cy="73910"/>
          </a:xfrm>
          <a:prstGeom prst="ellipse">
            <a:avLst/>
          </a:prstGeom>
          <a:solidFill>
            <a:schemeClr val="tx1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2" tIns="34286" rIns="68572" bIns="34286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 sz="1050">
              <a:solidFill>
                <a:schemeClr val="tx1"/>
              </a:solidFill>
              <a:latin typeface="Helvetica" panose="020B0604020202020204" pitchFamily="34" charset="0"/>
              <a:ea typeface="Segoe UI" panose="020B0502040204020203" pitchFamily="34" charset="0"/>
              <a:cs typeface="Helvetica" panose="020B0604020202020204" pitchFamily="34" charset="0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9315287" y="3461574"/>
            <a:ext cx="5433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/>
              <a:t>2015</a:t>
            </a:r>
            <a:endParaRPr lang="en-US" b="1"/>
          </a:p>
        </p:txBody>
      </p:sp>
      <p:sp>
        <p:nvSpPr>
          <p:cNvPr id="75" name="48 Elipse"/>
          <p:cNvSpPr/>
          <p:nvPr/>
        </p:nvSpPr>
        <p:spPr>
          <a:xfrm>
            <a:off x="10691595" y="3420283"/>
            <a:ext cx="75590" cy="73910"/>
          </a:xfrm>
          <a:prstGeom prst="ellipse">
            <a:avLst/>
          </a:prstGeom>
          <a:solidFill>
            <a:schemeClr val="tx1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2" tIns="34286" rIns="68572" bIns="34286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 sz="1050">
              <a:solidFill>
                <a:schemeClr val="tx1"/>
              </a:solidFill>
              <a:latin typeface="Helvetica" panose="020B0604020202020204" pitchFamily="34" charset="0"/>
              <a:ea typeface="Segoe UI" panose="020B0502040204020203" pitchFamily="34" charset="0"/>
              <a:cs typeface="Helvetica" panose="020B0604020202020204" pitchFamily="34" charset="0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11540610" y="3457238"/>
            <a:ext cx="5433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/>
              <a:t>2016</a:t>
            </a:r>
            <a:endParaRPr lang="en-US" b="1"/>
          </a:p>
        </p:txBody>
      </p:sp>
      <p:cxnSp>
        <p:nvCxnSpPr>
          <p:cNvPr id="5" name="Straight Connector 4"/>
          <p:cNvCxnSpPr/>
          <p:nvPr/>
        </p:nvCxnSpPr>
        <p:spPr>
          <a:xfrm>
            <a:off x="621157" y="2822900"/>
            <a:ext cx="23122" cy="635547"/>
          </a:xfrm>
          <a:prstGeom prst="line">
            <a:avLst/>
          </a:prstGeom>
          <a:ln w="25400" cmpd="sng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1876832" y="3463830"/>
            <a:ext cx="0" cy="890170"/>
          </a:xfrm>
          <a:prstGeom prst="line">
            <a:avLst/>
          </a:prstGeom>
          <a:ln w="25400" cmpd="sng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2537316" y="2573657"/>
            <a:ext cx="0" cy="890170"/>
          </a:xfrm>
          <a:prstGeom prst="line">
            <a:avLst/>
          </a:prstGeom>
          <a:ln w="25400" cmpd="sng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3336355" y="3458447"/>
            <a:ext cx="0" cy="1584793"/>
          </a:xfrm>
          <a:prstGeom prst="line">
            <a:avLst/>
          </a:prstGeom>
          <a:ln w="25400" cmpd="sng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4055454" y="2781299"/>
            <a:ext cx="0" cy="690401"/>
          </a:xfrm>
          <a:prstGeom prst="line">
            <a:avLst/>
          </a:prstGeom>
          <a:ln w="25400" cmpd="sng">
            <a:solidFill>
              <a:schemeClr val="bg2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4583906" y="3471700"/>
            <a:ext cx="0" cy="1070472"/>
          </a:xfrm>
          <a:prstGeom prst="line">
            <a:avLst/>
          </a:prstGeom>
          <a:ln w="25400" cmpd="sng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4712282" y="2116015"/>
            <a:ext cx="0" cy="1324307"/>
          </a:xfrm>
          <a:prstGeom prst="line">
            <a:avLst/>
          </a:prstGeom>
          <a:ln w="25400" cmpd="sng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5100632" y="3050317"/>
            <a:ext cx="0" cy="402888"/>
          </a:xfrm>
          <a:prstGeom prst="line">
            <a:avLst/>
          </a:prstGeom>
          <a:ln w="25400" cmpd="sng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5598190" y="1447800"/>
            <a:ext cx="0" cy="1986946"/>
          </a:xfrm>
          <a:prstGeom prst="line">
            <a:avLst/>
          </a:prstGeom>
          <a:ln w="25400" cmpd="sng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>
            <a:off x="5672508" y="3463830"/>
            <a:ext cx="0" cy="1347590"/>
          </a:xfrm>
          <a:prstGeom prst="line">
            <a:avLst/>
          </a:prstGeom>
          <a:ln w="25400" cmpd="sng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Oval 82"/>
          <p:cNvSpPr/>
          <p:nvPr/>
        </p:nvSpPr>
        <p:spPr>
          <a:xfrm>
            <a:off x="5672508" y="2600324"/>
            <a:ext cx="1320770" cy="253506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 fontScale="92500"/>
          </a:bodyPr>
          <a:lstStyle/>
          <a:p>
            <a:pPr algn="ctr"/>
            <a:r>
              <a:rPr lang="es-ES" sz="1100" dirty="0">
                <a:solidFill>
                  <a:schemeClr val="bg2">
                    <a:lumMod val="50000"/>
                  </a:schemeClr>
                </a:solidFill>
              </a:rPr>
              <a:t>Linux/</a:t>
            </a:r>
            <a:r>
              <a:rPr lang="es-ES" sz="1100" dirty="0" err="1">
                <a:solidFill>
                  <a:schemeClr val="bg2">
                    <a:lumMod val="50000"/>
                  </a:schemeClr>
                </a:solidFill>
              </a:rPr>
              <a:t>C.dorked.A</a:t>
            </a:r>
            <a:endParaRPr lang="en-US" sz="11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84" name="Round Diagonal Corner Rectangle 83"/>
          <p:cNvSpPr/>
          <p:nvPr/>
        </p:nvSpPr>
        <p:spPr>
          <a:xfrm>
            <a:off x="6006574" y="4198604"/>
            <a:ext cx="1369586" cy="265436"/>
          </a:xfrm>
          <a:prstGeom prst="round2Diag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s-ES" sz="1000" dirty="0" err="1">
                <a:solidFill>
                  <a:schemeClr val="bg2">
                    <a:lumMod val="50000"/>
                  </a:schemeClr>
                </a:solidFill>
              </a:rPr>
              <a:t>Syrian</a:t>
            </a:r>
            <a:r>
              <a:rPr lang="es-ES" sz="10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s-ES" sz="1000" dirty="0" err="1">
                <a:solidFill>
                  <a:schemeClr val="bg2">
                    <a:lumMod val="50000"/>
                  </a:schemeClr>
                </a:solidFill>
              </a:rPr>
              <a:t>Electronic</a:t>
            </a:r>
            <a:r>
              <a:rPr lang="es-ES" sz="10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s-ES" sz="1000" dirty="0" err="1" smtClean="0">
                <a:solidFill>
                  <a:schemeClr val="bg2">
                    <a:lumMod val="50000"/>
                  </a:schemeClr>
                </a:solidFill>
              </a:rPr>
              <a:t>Army</a:t>
            </a:r>
            <a:endParaRPr lang="en-US" sz="1000" dirty="0">
              <a:solidFill>
                <a:schemeClr val="bg2">
                  <a:lumMod val="50000"/>
                </a:schemeClr>
              </a:solidFill>
            </a:endParaRPr>
          </a:p>
        </p:txBody>
      </p:sp>
      <p:cxnSp>
        <p:nvCxnSpPr>
          <p:cNvPr id="85" name="Straight Connector 84"/>
          <p:cNvCxnSpPr>
            <a:stCxn id="71" idx="4"/>
          </p:cNvCxnSpPr>
          <p:nvPr/>
        </p:nvCxnSpPr>
        <p:spPr>
          <a:xfrm>
            <a:off x="6578884" y="3493491"/>
            <a:ext cx="0" cy="728321"/>
          </a:xfrm>
          <a:prstGeom prst="line">
            <a:avLst/>
          </a:prstGeom>
          <a:ln w="25400" cmpd="sng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>
            <a:off x="6081555" y="2863383"/>
            <a:ext cx="0" cy="579714"/>
          </a:xfrm>
          <a:prstGeom prst="line">
            <a:avLst/>
          </a:prstGeom>
          <a:ln w="25400" cmpd="sng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Oval 86"/>
          <p:cNvSpPr/>
          <p:nvPr/>
        </p:nvSpPr>
        <p:spPr>
          <a:xfrm>
            <a:off x="7239319" y="2856728"/>
            <a:ext cx="818713" cy="253506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 fontScale="70000" lnSpcReduction="20000"/>
          </a:bodyPr>
          <a:lstStyle/>
          <a:p>
            <a:pPr algn="ctr"/>
            <a:r>
              <a:rPr lang="es-ES" sz="1100">
                <a:solidFill>
                  <a:schemeClr val="bg2">
                    <a:lumMod val="50000"/>
                  </a:schemeClr>
                </a:solidFill>
              </a:rPr>
              <a:t>Linux/</a:t>
            </a:r>
            <a:r>
              <a:rPr lang="es-ES" sz="1100" err="1">
                <a:solidFill>
                  <a:schemeClr val="bg2">
                    <a:lumMod val="50000"/>
                  </a:schemeClr>
                </a:solidFill>
              </a:rPr>
              <a:t>Ebury</a:t>
            </a:r>
            <a:endParaRPr lang="en-US" sz="110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88" name="Round Diagonal Corner Rectangle 87"/>
          <p:cNvSpPr/>
          <p:nvPr/>
        </p:nvSpPr>
        <p:spPr>
          <a:xfrm>
            <a:off x="7741867" y="1605775"/>
            <a:ext cx="1684020" cy="253506"/>
          </a:xfrm>
          <a:prstGeom prst="round2Diag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/>
          </a:bodyPr>
          <a:lstStyle/>
          <a:p>
            <a:pPr algn="ctr"/>
            <a:r>
              <a:rPr lang="es-ES" sz="1100" err="1">
                <a:solidFill>
                  <a:schemeClr val="bg2">
                    <a:lumMod val="50000"/>
                  </a:schemeClr>
                </a:solidFill>
              </a:rPr>
              <a:t>Operation</a:t>
            </a:r>
            <a:r>
              <a:rPr lang="es-ES" sz="110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s-ES" sz="1100" err="1">
                <a:solidFill>
                  <a:schemeClr val="bg2">
                    <a:lumMod val="50000"/>
                  </a:schemeClr>
                </a:solidFill>
              </a:rPr>
              <a:t>Poison</a:t>
            </a:r>
            <a:r>
              <a:rPr lang="es-ES" sz="110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s-ES" sz="1100" err="1">
                <a:solidFill>
                  <a:schemeClr val="bg2">
                    <a:lumMod val="50000"/>
                  </a:schemeClr>
                </a:solidFill>
              </a:rPr>
              <a:t>Hurricane</a:t>
            </a:r>
            <a:endParaRPr lang="en-US" sz="110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89" name="Round Diagonal Corner Rectangle 88"/>
          <p:cNvSpPr/>
          <p:nvPr/>
        </p:nvSpPr>
        <p:spPr>
          <a:xfrm>
            <a:off x="8599117" y="2444082"/>
            <a:ext cx="826770" cy="334086"/>
          </a:xfrm>
          <a:prstGeom prst="round2Diag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 fontScale="92500" lnSpcReduction="10000"/>
          </a:bodyPr>
          <a:lstStyle/>
          <a:p>
            <a:pPr algn="ctr"/>
            <a:r>
              <a:rPr lang="es-ES" sz="1100" err="1">
                <a:solidFill>
                  <a:schemeClr val="bg2">
                    <a:lumMod val="50000"/>
                  </a:schemeClr>
                </a:solidFill>
              </a:rPr>
              <a:t>Craiglist</a:t>
            </a:r>
            <a:r>
              <a:rPr lang="es-ES" sz="110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s-ES" sz="1100" err="1">
                <a:solidFill>
                  <a:schemeClr val="bg2">
                    <a:lumMod val="50000"/>
                  </a:schemeClr>
                </a:solidFill>
              </a:rPr>
              <a:t>Hijacked</a:t>
            </a:r>
            <a:endParaRPr lang="en-US" sz="110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90" name="Oval 89"/>
          <p:cNvSpPr/>
          <p:nvPr/>
        </p:nvSpPr>
        <p:spPr>
          <a:xfrm>
            <a:off x="7128933" y="3857651"/>
            <a:ext cx="1184351" cy="330746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s-ES" sz="1000" dirty="0">
                <a:solidFill>
                  <a:schemeClr val="bg2">
                    <a:lumMod val="50000"/>
                  </a:schemeClr>
                </a:solidFill>
              </a:rPr>
              <a:t>Win32/</a:t>
            </a:r>
            <a:r>
              <a:rPr lang="es-ES" sz="1000" dirty="0" err="1">
                <a:solidFill>
                  <a:schemeClr val="bg2">
                    <a:lumMod val="50000"/>
                  </a:schemeClr>
                </a:solidFill>
              </a:rPr>
              <a:t>RBrute</a:t>
            </a:r>
            <a:endParaRPr lang="en-US" sz="10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91" name="Round Diagonal Corner Rectangle 90"/>
          <p:cNvSpPr/>
          <p:nvPr/>
        </p:nvSpPr>
        <p:spPr>
          <a:xfrm>
            <a:off x="7623857" y="4648442"/>
            <a:ext cx="1919381" cy="361774"/>
          </a:xfrm>
          <a:prstGeom prst="round2Diag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 fontScale="92500"/>
          </a:bodyPr>
          <a:lstStyle/>
          <a:p>
            <a:pPr algn="ctr"/>
            <a:r>
              <a:rPr lang="en-US" sz="1100" dirty="0">
                <a:solidFill>
                  <a:schemeClr val="bg2"/>
                </a:solidFill>
              </a:rPr>
              <a:t>Web-based attack targets home </a:t>
            </a:r>
            <a:br>
              <a:rPr lang="en-US" sz="1100" dirty="0">
                <a:solidFill>
                  <a:schemeClr val="bg2"/>
                </a:solidFill>
              </a:rPr>
            </a:br>
            <a:r>
              <a:rPr lang="en-US" sz="1100" dirty="0">
                <a:solidFill>
                  <a:schemeClr val="bg2"/>
                </a:solidFill>
              </a:rPr>
              <a:t>routers in Brazil</a:t>
            </a:r>
          </a:p>
        </p:txBody>
      </p:sp>
      <p:cxnSp>
        <p:nvCxnSpPr>
          <p:cNvPr id="92" name="Straight Connector 91"/>
          <p:cNvCxnSpPr/>
          <p:nvPr/>
        </p:nvCxnSpPr>
        <p:spPr>
          <a:xfrm flipH="1">
            <a:off x="7452216" y="3115272"/>
            <a:ext cx="5429" cy="329466"/>
          </a:xfrm>
          <a:prstGeom prst="line">
            <a:avLst/>
          </a:prstGeom>
          <a:ln w="25400" cmpd="sng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>
            <a:off x="8222009" y="1922286"/>
            <a:ext cx="0" cy="1530919"/>
          </a:xfrm>
          <a:prstGeom prst="line">
            <a:avLst/>
          </a:prstGeom>
          <a:ln w="25400" cmpd="sng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>
            <a:off x="8869709" y="2775090"/>
            <a:ext cx="0" cy="678115"/>
          </a:xfrm>
          <a:prstGeom prst="line">
            <a:avLst/>
          </a:prstGeom>
          <a:ln w="25400" cmpd="sng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>
            <a:off x="7925595" y="3442462"/>
            <a:ext cx="0" cy="430429"/>
          </a:xfrm>
          <a:prstGeom prst="line">
            <a:avLst/>
          </a:prstGeom>
          <a:ln w="25400" cmpd="sng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>
            <a:off x="8381254" y="3442441"/>
            <a:ext cx="0" cy="1206001"/>
          </a:xfrm>
          <a:prstGeom prst="line">
            <a:avLst/>
          </a:prstGeom>
          <a:ln w="25400" cmpd="sng">
            <a:solidFill>
              <a:srgbClr val="3CBEB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Round Diagonal Corner Rectangle 96"/>
          <p:cNvSpPr/>
          <p:nvPr/>
        </p:nvSpPr>
        <p:spPr>
          <a:xfrm>
            <a:off x="9959340" y="2586472"/>
            <a:ext cx="1661160" cy="253506"/>
          </a:xfrm>
          <a:prstGeom prst="round2Diag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 fontScale="92500"/>
          </a:bodyPr>
          <a:lstStyle/>
          <a:p>
            <a:pPr algn="ctr"/>
            <a:r>
              <a:rPr lang="es-ES" sz="1100">
                <a:solidFill>
                  <a:schemeClr val="bg2">
                    <a:lumMod val="50000"/>
                  </a:schemeClr>
                </a:solidFill>
              </a:rPr>
              <a:t>APT3 Targets US </a:t>
            </a:r>
            <a:r>
              <a:rPr lang="es-ES" sz="1100" err="1">
                <a:solidFill>
                  <a:schemeClr val="bg2">
                    <a:lumMod val="50000"/>
                  </a:schemeClr>
                </a:solidFill>
              </a:rPr>
              <a:t>Government</a:t>
            </a:r>
            <a:endParaRPr lang="en-US" sz="110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98" name="Round Diagonal Corner Rectangle 97"/>
          <p:cNvSpPr/>
          <p:nvPr/>
        </p:nvSpPr>
        <p:spPr>
          <a:xfrm>
            <a:off x="9568056" y="4064748"/>
            <a:ext cx="1161333" cy="265436"/>
          </a:xfrm>
          <a:prstGeom prst="round2Diag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s-ES" sz="1000" dirty="0">
                <a:solidFill>
                  <a:schemeClr val="bg2">
                    <a:lumMod val="50000"/>
                  </a:schemeClr>
                </a:solidFill>
              </a:rPr>
              <a:t>The Great </a:t>
            </a:r>
            <a:r>
              <a:rPr lang="es-ES" sz="1000" dirty="0" err="1" smtClean="0">
                <a:solidFill>
                  <a:schemeClr val="bg2">
                    <a:lumMod val="50000"/>
                  </a:schemeClr>
                </a:solidFill>
              </a:rPr>
              <a:t>Cannon</a:t>
            </a:r>
            <a:endParaRPr lang="es-ES" sz="10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99" name="Oval 98"/>
          <p:cNvSpPr/>
          <p:nvPr/>
        </p:nvSpPr>
        <p:spPr>
          <a:xfrm>
            <a:off x="10856165" y="4584006"/>
            <a:ext cx="855639" cy="265436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s-ES" sz="1000" dirty="0" err="1">
                <a:solidFill>
                  <a:schemeClr val="bg2">
                    <a:lumMod val="50000"/>
                  </a:schemeClr>
                </a:solidFill>
              </a:rPr>
              <a:t>Yispecter</a:t>
            </a:r>
            <a:endParaRPr lang="en-US" sz="1000" dirty="0">
              <a:solidFill>
                <a:schemeClr val="bg2">
                  <a:lumMod val="50000"/>
                </a:schemeClr>
              </a:solidFill>
            </a:endParaRPr>
          </a:p>
        </p:txBody>
      </p:sp>
      <p:cxnSp>
        <p:nvCxnSpPr>
          <p:cNvPr id="100" name="Straight Connector 99"/>
          <p:cNvCxnSpPr/>
          <p:nvPr/>
        </p:nvCxnSpPr>
        <p:spPr>
          <a:xfrm>
            <a:off x="11178569" y="3453205"/>
            <a:ext cx="0" cy="1120874"/>
          </a:xfrm>
          <a:prstGeom prst="line">
            <a:avLst/>
          </a:prstGeom>
          <a:ln w="25400" cmpd="sng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/>
          <p:nvPr/>
        </p:nvCxnSpPr>
        <p:spPr>
          <a:xfrm>
            <a:off x="10447049" y="2874308"/>
            <a:ext cx="0" cy="605744"/>
          </a:xfrm>
          <a:prstGeom prst="line">
            <a:avLst/>
          </a:prstGeom>
          <a:ln w="25400" cmpd="sng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>
            <a:off x="10148722" y="3446904"/>
            <a:ext cx="0" cy="605744"/>
          </a:xfrm>
          <a:prstGeom prst="line">
            <a:avLst/>
          </a:prstGeom>
          <a:ln w="25400" cmpd="sng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25133" y="284657"/>
            <a:ext cx="80113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 smtClean="0">
                <a:latin typeface="+mj-lt"/>
              </a:rPr>
              <a:t>BRAZIL HIJACKED</a:t>
            </a:r>
            <a:endParaRPr lang="es-AR" sz="3600" dirty="0">
              <a:latin typeface="+mj-lt"/>
            </a:endParaRPr>
          </a:p>
        </p:txBody>
      </p:sp>
      <p:sp>
        <p:nvSpPr>
          <p:cNvPr id="62" name="Oval 61"/>
          <p:cNvSpPr/>
          <p:nvPr/>
        </p:nvSpPr>
        <p:spPr>
          <a:xfrm>
            <a:off x="4055454" y="4052648"/>
            <a:ext cx="1118679" cy="301352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 fontScale="85000" lnSpcReduction="10000"/>
          </a:bodyPr>
          <a:lstStyle/>
          <a:p>
            <a:pPr algn="ctr"/>
            <a:r>
              <a:rPr lang="es-ES" sz="1100" dirty="0">
                <a:solidFill>
                  <a:schemeClr val="bg2"/>
                </a:solidFill>
              </a:rPr>
              <a:t>Google </a:t>
            </a:r>
            <a:r>
              <a:rPr lang="es-ES" sz="1100" dirty="0" err="1">
                <a:solidFill>
                  <a:schemeClr val="bg2"/>
                </a:solidFill>
              </a:rPr>
              <a:t>Defense</a:t>
            </a:r>
            <a:endParaRPr lang="en-US" sz="11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505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6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2000" fill="hold"/>
                                        <p:tgtEl>
                                          <p:spTgt spid="6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2000" fill="hold"/>
                                        <p:tgtEl>
                                          <p:spTgt spid="6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2000" fill="hold"/>
                                        <p:tgtEl>
                                          <p:spTgt spid="9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69" grpId="0" animBg="1"/>
      <p:bldP spid="91" grpId="0" animBg="1"/>
      <p:bldP spid="6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1"/>
          <p:cNvPicPr preferRelativeResize="0">
            <a:picLocks noGrp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9926" y="931244"/>
            <a:ext cx="5694658" cy="2926381"/>
          </a:xfrm>
        </p:spPr>
      </p:pic>
      <p:grpSp>
        <p:nvGrpSpPr>
          <p:cNvPr id="4" name="Group 3"/>
          <p:cNvGrpSpPr/>
          <p:nvPr/>
        </p:nvGrpSpPr>
        <p:grpSpPr>
          <a:xfrm>
            <a:off x="3094565" y="4563213"/>
            <a:ext cx="5901267" cy="1200329"/>
            <a:chOff x="3209133" y="4563213"/>
            <a:chExt cx="5901267" cy="1200329"/>
          </a:xfrm>
        </p:grpSpPr>
        <p:sp>
          <p:nvSpPr>
            <p:cNvPr id="5" name="TextBox 4"/>
            <p:cNvSpPr txBox="1"/>
            <p:nvPr/>
          </p:nvSpPr>
          <p:spPr>
            <a:xfrm>
              <a:off x="5619944" y="4624768"/>
              <a:ext cx="3490456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1" algn="ctr"/>
              <a:r>
                <a:rPr lang="es-AR" sz="3200" dirty="0" smtClean="0">
                  <a:solidFill>
                    <a:schemeClr val="bg1">
                      <a:lumMod val="25000"/>
                    </a:schemeClr>
                  </a:solidFill>
                  <a:latin typeface="Titillium" pitchFamily="50" charset="0"/>
                </a:rPr>
                <a:t>4,5 </a:t>
              </a:r>
              <a:r>
                <a:rPr lang="es-AR" sz="3200" dirty="0" err="1" smtClean="0">
                  <a:solidFill>
                    <a:schemeClr val="bg1">
                      <a:lumMod val="25000"/>
                    </a:schemeClr>
                  </a:solidFill>
                  <a:latin typeface="Titillium" pitchFamily="50" charset="0"/>
                </a:rPr>
                <a:t>million</a:t>
              </a:r>
              <a:r>
                <a:rPr lang="es-AR" sz="3200" dirty="0" smtClean="0">
                  <a:solidFill>
                    <a:schemeClr val="bg1">
                      <a:lumMod val="25000"/>
                    </a:schemeClr>
                  </a:solidFill>
                  <a:latin typeface="Titillium" pitchFamily="50" charset="0"/>
                </a:rPr>
                <a:t> </a:t>
              </a:r>
              <a:r>
                <a:rPr lang="es-AR" sz="3200" dirty="0" err="1" smtClean="0">
                  <a:solidFill>
                    <a:schemeClr val="bg1">
                      <a:lumMod val="25000"/>
                    </a:schemeClr>
                  </a:solidFill>
                  <a:latin typeface="Titillium" pitchFamily="50" charset="0"/>
                </a:rPr>
                <a:t>routers</a:t>
              </a:r>
              <a:r>
                <a:rPr lang="es-AR" sz="3200" dirty="0" smtClean="0">
                  <a:solidFill>
                    <a:schemeClr val="bg1">
                      <a:lumMod val="25000"/>
                    </a:schemeClr>
                  </a:solidFill>
                  <a:latin typeface="Titillium" pitchFamily="50" charset="0"/>
                </a:rPr>
                <a:t> </a:t>
              </a:r>
              <a:r>
                <a:rPr lang="es-AR" sz="3200" dirty="0" err="1" smtClean="0">
                  <a:solidFill>
                    <a:schemeClr val="bg1">
                      <a:lumMod val="25000"/>
                    </a:schemeClr>
                  </a:solidFill>
                  <a:latin typeface="Titillium" pitchFamily="50" charset="0"/>
                </a:rPr>
                <a:t>affected</a:t>
              </a:r>
              <a:endParaRPr lang="es-AR" sz="3200" dirty="0">
                <a:solidFill>
                  <a:schemeClr val="bg1">
                    <a:lumMod val="25000"/>
                  </a:schemeClr>
                </a:solidFill>
                <a:latin typeface="Titillium" pitchFamily="50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209133" y="4563213"/>
              <a:ext cx="2093873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3600" b="1" dirty="0" smtClean="0"/>
                <a:t>Brazil </a:t>
              </a:r>
            </a:p>
            <a:p>
              <a:pPr algn="r"/>
              <a:r>
                <a:rPr lang="en-US" sz="3600" b="1" dirty="0" smtClean="0"/>
                <a:t>Hijacked</a:t>
              </a:r>
              <a:endParaRPr lang="en-US" sz="3600" b="1" dirty="0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4479887" y="412617"/>
            <a:ext cx="3232227" cy="307777"/>
            <a:chOff x="4472113" y="340130"/>
            <a:chExt cx="3232227" cy="307777"/>
          </a:xfrm>
        </p:grpSpPr>
        <p:sp>
          <p:nvSpPr>
            <p:cNvPr id="8" name="TextBox 7"/>
            <p:cNvSpPr txBox="1"/>
            <p:nvPr userDrawn="1"/>
          </p:nvSpPr>
          <p:spPr>
            <a:xfrm>
              <a:off x="4789030" y="340130"/>
              <a:ext cx="25984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spc="400" dirty="0">
                  <a:latin typeface="+mj-lt"/>
                </a:rPr>
                <a:t>DNS Attack History</a:t>
              </a:r>
              <a:endParaRPr lang="en-US" sz="1400" spc="400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 userDrawn="1"/>
          </p:nvSpPr>
          <p:spPr>
            <a:xfrm>
              <a:off x="4472113" y="340130"/>
              <a:ext cx="42511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spc="400">
                  <a:solidFill>
                    <a:schemeClr val="tx1"/>
                  </a:solidFill>
                  <a:latin typeface="+mj-lt"/>
                </a:rPr>
                <a:t>-[</a:t>
              </a:r>
            </a:p>
          </p:txBody>
        </p:sp>
        <p:sp>
          <p:nvSpPr>
            <p:cNvPr id="10" name="TextBox 9"/>
            <p:cNvSpPr txBox="1"/>
            <p:nvPr userDrawn="1"/>
          </p:nvSpPr>
          <p:spPr>
            <a:xfrm>
              <a:off x="7279224" y="340130"/>
              <a:ext cx="42511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spc="400" dirty="0">
                  <a:solidFill>
                    <a:schemeClr val="tx1"/>
                  </a:solidFill>
                  <a:latin typeface="+mj-lt"/>
                </a:rPr>
                <a:t>]-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 rot="2700000">
            <a:off x="10220208" y="864049"/>
            <a:ext cx="548640" cy="548640"/>
            <a:chOff x="2358572" y="1016001"/>
            <a:chExt cx="856342" cy="856342"/>
          </a:xfrm>
          <a:effectLst>
            <a:glow rad="152400">
              <a:schemeClr val="tx1">
                <a:alpha val="10000"/>
              </a:schemeClr>
            </a:glow>
          </a:effectLst>
        </p:grpSpPr>
        <p:cxnSp>
          <p:nvCxnSpPr>
            <p:cNvPr id="15" name="Straight Connector 14"/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127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127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 rot="2700000">
            <a:off x="11107815" y="1738739"/>
            <a:ext cx="548640" cy="548640"/>
            <a:chOff x="2358572" y="1016001"/>
            <a:chExt cx="856342" cy="856342"/>
          </a:xfrm>
          <a:effectLst>
            <a:glow rad="152400">
              <a:schemeClr val="tx1">
                <a:alpha val="10000"/>
              </a:schemeClr>
            </a:glow>
          </a:effectLst>
        </p:grpSpPr>
        <p:cxnSp>
          <p:nvCxnSpPr>
            <p:cNvPr id="18" name="Straight Connector 17"/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127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127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 rot="2700000">
            <a:off x="10646711" y="563113"/>
            <a:ext cx="1280160" cy="1280160"/>
            <a:chOff x="2358572" y="1016001"/>
            <a:chExt cx="856342" cy="856342"/>
          </a:xfrm>
          <a:effectLst>
            <a:glow rad="152400">
              <a:schemeClr val="tx1">
                <a:alpha val="10000"/>
              </a:schemeClr>
            </a:glow>
          </a:effectLst>
        </p:grpSpPr>
        <p:cxnSp>
          <p:nvCxnSpPr>
            <p:cNvPr id="21" name="Straight Connector 20"/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2540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2540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/>
          <p:cNvSpPr txBox="1"/>
          <p:nvPr/>
        </p:nvSpPr>
        <p:spPr>
          <a:xfrm>
            <a:off x="4128457" y="3905250"/>
            <a:ext cx="384654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50" i="1" dirty="0" smtClean="0"/>
              <a:t>Security </a:t>
            </a:r>
            <a:r>
              <a:rPr lang="es-ES" sz="1050" i="1" dirty="0" err="1" smtClean="0"/>
              <a:t>Land</a:t>
            </a:r>
            <a:r>
              <a:rPr lang="es-ES" sz="1050" i="1" dirty="0" smtClean="0"/>
              <a:t> - </a:t>
            </a:r>
            <a:r>
              <a:rPr lang="en-US" sz="1050" i="1" dirty="0"/>
              <a:t>New DNS Botnet Hijacked Over 100,000 </a:t>
            </a:r>
            <a:r>
              <a:rPr lang="en-US" sz="1050" i="1" dirty="0" smtClean="0"/>
              <a:t>Routers</a:t>
            </a:r>
            <a:endParaRPr lang="en-US" sz="1050" i="1" dirty="0"/>
          </a:p>
        </p:txBody>
      </p:sp>
    </p:spTree>
    <p:extLst>
      <p:ext uri="{BB962C8B-B14F-4D97-AF65-F5344CB8AC3E}">
        <p14:creationId xmlns:p14="http://schemas.microsoft.com/office/powerpoint/2010/main" val="2102049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2" name="Straight Connector 101"/>
          <p:cNvCxnSpPr/>
          <p:nvPr/>
        </p:nvCxnSpPr>
        <p:spPr>
          <a:xfrm>
            <a:off x="10148722" y="3446904"/>
            <a:ext cx="0" cy="605744"/>
          </a:xfrm>
          <a:prstGeom prst="line">
            <a:avLst/>
          </a:prstGeom>
          <a:ln w="25400" cmpd="sng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Picture Placeholder 1"/>
          <p:cNvSpPr>
            <a:spLocks noGrp="1"/>
          </p:cNvSpPr>
          <p:nvPr>
            <p:ph type="pic" sz="quarter" idx="10"/>
          </p:nvPr>
        </p:nvSpPr>
        <p:spPr>
          <a:xfrm>
            <a:off x="-19364" y="-41798"/>
            <a:ext cx="12192000" cy="6857999"/>
          </a:xfrm>
          <a:noFill/>
          <a:effectLst>
            <a:softEdge rad="0"/>
          </a:effectLst>
        </p:spPr>
      </p:sp>
      <p:grpSp>
        <p:nvGrpSpPr>
          <p:cNvPr id="3" name="Group 2"/>
          <p:cNvGrpSpPr/>
          <p:nvPr/>
        </p:nvGrpSpPr>
        <p:grpSpPr>
          <a:xfrm>
            <a:off x="-28889" y="3443097"/>
            <a:ext cx="12220889" cy="36955"/>
            <a:chOff x="342667" y="3600194"/>
            <a:chExt cx="8458666" cy="28007"/>
          </a:xfrm>
          <a:solidFill>
            <a:schemeClr val="accent2"/>
          </a:solidFill>
        </p:grpSpPr>
        <p:cxnSp>
          <p:nvCxnSpPr>
            <p:cNvPr id="33" name="18 Conector recto"/>
            <p:cNvCxnSpPr/>
            <p:nvPr/>
          </p:nvCxnSpPr>
          <p:spPr>
            <a:xfrm>
              <a:off x="342667" y="3612095"/>
              <a:ext cx="8458666" cy="0"/>
            </a:xfrm>
            <a:prstGeom prst="line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48 Elipse"/>
            <p:cNvSpPr/>
            <p:nvPr/>
          </p:nvSpPr>
          <p:spPr>
            <a:xfrm>
              <a:off x="1360206" y="3600194"/>
              <a:ext cx="26160" cy="28007"/>
            </a:xfrm>
            <a:prstGeom prst="ellipse">
              <a:avLst/>
            </a:prstGeom>
            <a:solidFill>
              <a:schemeClr val="tx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72" tIns="34286" rIns="68572" bIns="34286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s-MX" sz="1050">
                <a:solidFill>
                  <a:schemeClr val="tx1"/>
                </a:solidFill>
                <a:latin typeface="Helvetica" panose="020B0604020202020204" pitchFamily="34" charset="0"/>
                <a:ea typeface="Segoe UI" panose="020B0502040204020203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36" name="48 Elipse"/>
          <p:cNvSpPr/>
          <p:nvPr/>
        </p:nvSpPr>
        <p:spPr>
          <a:xfrm>
            <a:off x="587435" y="3440322"/>
            <a:ext cx="37795" cy="36955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2" tIns="34286" rIns="68572" bIns="34286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 sz="1050">
              <a:solidFill>
                <a:schemeClr val="tx1"/>
              </a:solidFill>
              <a:latin typeface="Helvetica" panose="020B0604020202020204" pitchFamily="34" charset="0"/>
              <a:ea typeface="Segoe UI" panose="020B0502040204020203" pitchFamily="34" charset="0"/>
              <a:cs typeface="Helvetica" panose="020B0604020202020204" pitchFamily="34" charset="0"/>
            </a:endParaRPr>
          </a:p>
        </p:txBody>
      </p:sp>
      <p:sp>
        <p:nvSpPr>
          <p:cNvPr id="37" name="48 Elipse"/>
          <p:cNvSpPr/>
          <p:nvPr/>
        </p:nvSpPr>
        <p:spPr>
          <a:xfrm>
            <a:off x="2328402" y="3440321"/>
            <a:ext cx="37795" cy="36955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2" tIns="34286" rIns="68572" bIns="34286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 sz="1050">
              <a:solidFill>
                <a:schemeClr val="tx1"/>
              </a:solidFill>
              <a:latin typeface="Helvetica" panose="020B0604020202020204" pitchFamily="34" charset="0"/>
              <a:ea typeface="Segoe UI" panose="020B0502040204020203" pitchFamily="34" charset="0"/>
              <a:cs typeface="Helvetica" panose="020B0604020202020204" pitchFamily="34" charset="0"/>
            </a:endParaRPr>
          </a:p>
        </p:txBody>
      </p:sp>
      <p:sp>
        <p:nvSpPr>
          <p:cNvPr id="39" name="48 Elipse"/>
          <p:cNvSpPr/>
          <p:nvPr/>
        </p:nvSpPr>
        <p:spPr>
          <a:xfrm>
            <a:off x="4864673" y="3437463"/>
            <a:ext cx="37795" cy="36955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2" tIns="34286" rIns="68572" bIns="34286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 sz="1050">
              <a:solidFill>
                <a:schemeClr val="tx1"/>
              </a:solidFill>
              <a:latin typeface="Helvetica" panose="020B0604020202020204" pitchFamily="34" charset="0"/>
              <a:ea typeface="Segoe UI" panose="020B0502040204020203" pitchFamily="34" charset="0"/>
              <a:cs typeface="Helvetica" panose="020B0604020202020204" pitchFamily="34" charset="0"/>
            </a:endParaRPr>
          </a:p>
        </p:txBody>
      </p:sp>
      <p:sp>
        <p:nvSpPr>
          <p:cNvPr id="40" name="48 Elipse"/>
          <p:cNvSpPr/>
          <p:nvPr/>
        </p:nvSpPr>
        <p:spPr>
          <a:xfrm>
            <a:off x="7201524" y="3437463"/>
            <a:ext cx="37795" cy="36955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2" tIns="34286" rIns="68572" bIns="34286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 sz="1050">
              <a:solidFill>
                <a:schemeClr val="tx1"/>
              </a:solidFill>
              <a:latin typeface="Helvetica" panose="020B0604020202020204" pitchFamily="34" charset="0"/>
              <a:ea typeface="Segoe UI" panose="020B0502040204020203" pitchFamily="34" charset="0"/>
              <a:cs typeface="Helvetica" panose="020B0604020202020204" pitchFamily="34" charset="0"/>
            </a:endParaRPr>
          </a:p>
        </p:txBody>
      </p:sp>
      <p:sp>
        <p:nvSpPr>
          <p:cNvPr id="41" name="48 Elipse"/>
          <p:cNvSpPr/>
          <p:nvPr/>
        </p:nvSpPr>
        <p:spPr>
          <a:xfrm>
            <a:off x="9568056" y="3439971"/>
            <a:ext cx="37795" cy="36955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2" tIns="34286" rIns="68572" bIns="34286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 sz="1050">
              <a:solidFill>
                <a:schemeClr val="tx1"/>
              </a:solidFill>
              <a:latin typeface="Helvetica" panose="020B0604020202020204" pitchFamily="34" charset="0"/>
              <a:ea typeface="Segoe UI" panose="020B0502040204020203" pitchFamily="34" charset="0"/>
              <a:cs typeface="Helvetica" panose="020B0604020202020204" pitchFamily="34" charset="0"/>
            </a:endParaRPr>
          </a:p>
        </p:txBody>
      </p:sp>
      <p:sp>
        <p:nvSpPr>
          <p:cNvPr id="42" name="48 Elipse"/>
          <p:cNvSpPr/>
          <p:nvPr/>
        </p:nvSpPr>
        <p:spPr>
          <a:xfrm>
            <a:off x="11774481" y="3443096"/>
            <a:ext cx="37795" cy="36955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2" tIns="34286" rIns="68572" bIns="34286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 sz="1050">
              <a:solidFill>
                <a:schemeClr val="tx1"/>
              </a:solidFill>
              <a:latin typeface="Helvetica" panose="020B0604020202020204" pitchFamily="34" charset="0"/>
              <a:ea typeface="Segoe UI" panose="020B0502040204020203" pitchFamily="34" charset="0"/>
              <a:cs typeface="Helvetica" panose="020B0604020202020204" pitchFamily="34" charset="0"/>
            </a:endParaRPr>
          </a:p>
        </p:txBody>
      </p:sp>
      <p:sp>
        <p:nvSpPr>
          <p:cNvPr id="46" name="Round Diagonal Corner Rectangle 45"/>
          <p:cNvSpPr/>
          <p:nvPr/>
        </p:nvSpPr>
        <p:spPr>
          <a:xfrm>
            <a:off x="174087" y="2448490"/>
            <a:ext cx="1532793" cy="332809"/>
          </a:xfrm>
          <a:prstGeom prst="round2Diag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/>
          </a:bodyPr>
          <a:lstStyle/>
          <a:p>
            <a:pPr algn="ctr"/>
            <a:r>
              <a:rPr lang="es-ES" sz="1100" dirty="0" err="1">
                <a:solidFill>
                  <a:schemeClr val="bg2">
                    <a:lumMod val="50000"/>
                  </a:schemeClr>
                </a:solidFill>
              </a:rPr>
              <a:t>Julie</a:t>
            </a:r>
            <a:r>
              <a:rPr lang="es-ES" sz="11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s-ES" sz="1100" dirty="0" smtClean="0">
                <a:solidFill>
                  <a:schemeClr val="bg2">
                    <a:lumMod val="50000"/>
                  </a:schemeClr>
                </a:solidFill>
              </a:rPr>
              <a:t>Amero </a:t>
            </a:r>
            <a:r>
              <a:rPr lang="es-ES" sz="1100" dirty="0" err="1">
                <a:solidFill>
                  <a:schemeClr val="bg2">
                    <a:lumMod val="50000"/>
                  </a:schemeClr>
                </a:solidFill>
              </a:rPr>
              <a:t>Conviction</a:t>
            </a:r>
            <a:endParaRPr lang="en-US" sz="11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353767" y="3477276"/>
            <a:ext cx="5810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/>
              <a:t>2007</a:t>
            </a:r>
            <a:endParaRPr lang="en-US" b="1"/>
          </a:p>
        </p:txBody>
      </p:sp>
      <p:sp>
        <p:nvSpPr>
          <p:cNvPr id="48" name="TextBox 47"/>
          <p:cNvSpPr txBox="1"/>
          <p:nvPr/>
        </p:nvSpPr>
        <p:spPr>
          <a:xfrm>
            <a:off x="1201492" y="3477276"/>
            <a:ext cx="5810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/>
              <a:t>2008</a:t>
            </a:r>
            <a:endParaRPr lang="en-US" b="1"/>
          </a:p>
        </p:txBody>
      </p:sp>
      <p:sp>
        <p:nvSpPr>
          <p:cNvPr id="49" name="Round Diagonal Corner Rectangle 48"/>
          <p:cNvSpPr/>
          <p:nvPr/>
        </p:nvSpPr>
        <p:spPr>
          <a:xfrm>
            <a:off x="869632" y="4354001"/>
            <a:ext cx="2140487" cy="220078"/>
          </a:xfrm>
          <a:prstGeom prst="round2Diag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/>
          </a:bodyPr>
          <a:lstStyle/>
          <a:p>
            <a:pPr algn="ctr"/>
            <a:r>
              <a:rPr lang="es-ES" sz="1100" dirty="0">
                <a:solidFill>
                  <a:schemeClr val="bg2">
                    <a:lumMod val="50000"/>
                  </a:schemeClr>
                </a:solidFill>
              </a:rPr>
              <a:t>ZLOB Targets  </a:t>
            </a:r>
            <a:r>
              <a:rPr lang="es-ES" sz="1100" dirty="0" err="1">
                <a:solidFill>
                  <a:schemeClr val="bg2">
                    <a:lumMod val="50000"/>
                  </a:schemeClr>
                </a:solidFill>
              </a:rPr>
              <a:t>Search</a:t>
            </a:r>
            <a:r>
              <a:rPr lang="es-ES" sz="11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s-ES" sz="1100" dirty="0" err="1">
                <a:solidFill>
                  <a:schemeClr val="bg2">
                    <a:lumMod val="50000"/>
                  </a:schemeClr>
                </a:solidFill>
              </a:rPr>
              <a:t>Enginees</a:t>
            </a:r>
            <a:endParaRPr lang="en-US" sz="11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0" name="Oval 49"/>
          <p:cNvSpPr/>
          <p:nvPr/>
        </p:nvSpPr>
        <p:spPr>
          <a:xfrm>
            <a:off x="2323368" y="2301691"/>
            <a:ext cx="862571" cy="284782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 fontScale="70000" lnSpcReduction="20000"/>
          </a:bodyPr>
          <a:lstStyle/>
          <a:p>
            <a:pPr algn="ctr"/>
            <a:r>
              <a:rPr lang="es-ES" sz="1100" err="1">
                <a:solidFill>
                  <a:schemeClr val="bg2">
                    <a:lumMod val="50000"/>
                  </a:schemeClr>
                </a:solidFill>
              </a:rPr>
              <a:t>DNSChanger</a:t>
            </a:r>
            <a:endParaRPr lang="en-US" sz="110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2075836" y="3472777"/>
            <a:ext cx="5810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/>
              <a:t>2009</a:t>
            </a:r>
            <a:endParaRPr lang="en-US" b="1"/>
          </a:p>
        </p:txBody>
      </p:sp>
      <p:sp>
        <p:nvSpPr>
          <p:cNvPr id="52" name="48 Elipse"/>
          <p:cNvSpPr/>
          <p:nvPr/>
        </p:nvSpPr>
        <p:spPr>
          <a:xfrm>
            <a:off x="3155764" y="3440320"/>
            <a:ext cx="37795" cy="36955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2" tIns="34286" rIns="68572" bIns="34286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 sz="1050">
              <a:solidFill>
                <a:schemeClr val="tx1"/>
              </a:solidFill>
              <a:latin typeface="Helvetica" panose="020B0604020202020204" pitchFamily="34" charset="0"/>
              <a:ea typeface="Segoe UI" panose="020B0502040204020203" pitchFamily="34" charset="0"/>
              <a:cs typeface="Helvetica" panose="020B0604020202020204" pitchFamily="34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2921765" y="3463830"/>
            <a:ext cx="5433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/>
              <a:t>2010</a:t>
            </a:r>
            <a:endParaRPr lang="en-US" b="1"/>
          </a:p>
        </p:txBody>
      </p:sp>
      <p:sp>
        <p:nvSpPr>
          <p:cNvPr id="54" name="Round Diagonal Corner Rectangle 53"/>
          <p:cNvSpPr/>
          <p:nvPr/>
        </p:nvSpPr>
        <p:spPr>
          <a:xfrm>
            <a:off x="2180433" y="5043240"/>
            <a:ext cx="2792365" cy="270877"/>
          </a:xfrm>
          <a:prstGeom prst="round2Diag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/>
          </a:bodyPr>
          <a:lstStyle/>
          <a:p>
            <a:pPr algn="ctr"/>
            <a:r>
              <a:rPr lang="fr-FR" sz="1100" err="1">
                <a:solidFill>
                  <a:schemeClr val="bg2">
                    <a:lumMod val="50000"/>
                  </a:schemeClr>
                </a:solidFill>
              </a:rPr>
              <a:t>Iranian</a:t>
            </a:r>
            <a:r>
              <a:rPr lang="fr-FR" sz="1100">
                <a:solidFill>
                  <a:schemeClr val="bg2">
                    <a:lumMod val="50000"/>
                  </a:schemeClr>
                </a:solidFill>
              </a:rPr>
              <a:t> Cyber </a:t>
            </a:r>
            <a:r>
              <a:rPr lang="fr-FR" sz="1100" err="1">
                <a:solidFill>
                  <a:schemeClr val="bg2">
                    <a:lumMod val="50000"/>
                  </a:schemeClr>
                </a:solidFill>
              </a:rPr>
              <a:t>Army</a:t>
            </a:r>
            <a:r>
              <a:rPr lang="fr-FR" sz="110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fr-FR" sz="1100" err="1">
                <a:solidFill>
                  <a:schemeClr val="bg2">
                    <a:lumMod val="50000"/>
                  </a:schemeClr>
                </a:solidFill>
              </a:rPr>
              <a:t>Targets</a:t>
            </a:r>
            <a:r>
              <a:rPr lang="fr-FR" sz="110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fr-FR" sz="1100" err="1">
                <a:solidFill>
                  <a:schemeClr val="bg2">
                    <a:lumMod val="50000"/>
                  </a:schemeClr>
                </a:solidFill>
              </a:rPr>
              <a:t>Baidu</a:t>
            </a:r>
            <a:r>
              <a:rPr lang="fr-FR" sz="1100">
                <a:solidFill>
                  <a:schemeClr val="bg2">
                    <a:lumMod val="50000"/>
                  </a:schemeClr>
                </a:solidFill>
              </a:rPr>
              <a:t> &amp; </a:t>
            </a:r>
            <a:r>
              <a:rPr lang="fr-FR" sz="1100" err="1">
                <a:solidFill>
                  <a:schemeClr val="bg2">
                    <a:lumMod val="50000"/>
                  </a:schemeClr>
                </a:solidFill>
              </a:rPr>
              <a:t>Twitter</a:t>
            </a:r>
            <a:endParaRPr lang="en-US" sz="110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5" name="48 Elipse"/>
          <p:cNvSpPr/>
          <p:nvPr/>
        </p:nvSpPr>
        <p:spPr>
          <a:xfrm>
            <a:off x="3940316" y="3434746"/>
            <a:ext cx="37795" cy="36955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2" tIns="34286" rIns="68572" bIns="34286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 sz="1050">
              <a:solidFill>
                <a:schemeClr val="tx1"/>
              </a:solidFill>
              <a:latin typeface="Helvetica" panose="020B0604020202020204" pitchFamily="34" charset="0"/>
              <a:ea typeface="Segoe UI" panose="020B0502040204020203" pitchFamily="34" charset="0"/>
              <a:cs typeface="Helvetica" panose="020B0604020202020204" pitchFamily="34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3706445" y="3463830"/>
            <a:ext cx="5433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/>
              <a:t>2011</a:t>
            </a:r>
            <a:endParaRPr lang="en-US" b="1"/>
          </a:p>
        </p:txBody>
      </p:sp>
      <p:sp>
        <p:nvSpPr>
          <p:cNvPr id="57" name="48 Elipse"/>
          <p:cNvSpPr/>
          <p:nvPr/>
        </p:nvSpPr>
        <p:spPr>
          <a:xfrm>
            <a:off x="4394210" y="3421492"/>
            <a:ext cx="75590" cy="73910"/>
          </a:xfrm>
          <a:prstGeom prst="ellipse">
            <a:avLst/>
          </a:prstGeom>
          <a:solidFill>
            <a:schemeClr val="tx1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2" tIns="34286" rIns="68572" bIns="34286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 sz="1050">
              <a:solidFill>
                <a:schemeClr val="tx1"/>
              </a:solidFill>
              <a:latin typeface="Helvetica" panose="020B0604020202020204" pitchFamily="34" charset="0"/>
              <a:ea typeface="Segoe UI" panose="020B0502040204020203" pitchFamily="34" charset="0"/>
              <a:cs typeface="Helvetica" panose="020B0604020202020204" pitchFamily="34" charset="0"/>
            </a:endParaRPr>
          </a:p>
        </p:txBody>
      </p:sp>
      <p:sp>
        <p:nvSpPr>
          <p:cNvPr id="58" name="Oval 57"/>
          <p:cNvSpPr/>
          <p:nvPr/>
        </p:nvSpPr>
        <p:spPr>
          <a:xfrm>
            <a:off x="3612657" y="2448490"/>
            <a:ext cx="909125" cy="226369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 fontScale="85000" lnSpcReduction="10000"/>
          </a:bodyPr>
          <a:lstStyle/>
          <a:p>
            <a:pPr algn="ctr"/>
            <a:r>
              <a:rPr lang="es-ES" sz="1100" dirty="0" err="1">
                <a:solidFill>
                  <a:schemeClr val="bg2">
                    <a:lumMod val="50000"/>
                  </a:schemeClr>
                </a:solidFill>
              </a:rPr>
              <a:t>TDSSLoader</a:t>
            </a:r>
            <a:endParaRPr lang="en-US" sz="11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9" name="Round Diagonal Corner Rectangle 58"/>
          <p:cNvSpPr/>
          <p:nvPr/>
        </p:nvSpPr>
        <p:spPr>
          <a:xfrm>
            <a:off x="4055454" y="1783048"/>
            <a:ext cx="1386191" cy="253506"/>
          </a:xfrm>
          <a:prstGeom prst="round2Diag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/>
          </a:bodyPr>
          <a:lstStyle/>
          <a:p>
            <a:pPr algn="ctr"/>
            <a:r>
              <a:rPr lang="es-ES" sz="1100" err="1">
                <a:solidFill>
                  <a:schemeClr val="bg2">
                    <a:lumMod val="50000"/>
                  </a:schemeClr>
                </a:solidFill>
              </a:rPr>
              <a:t>Operation</a:t>
            </a:r>
            <a:r>
              <a:rPr lang="es-ES" sz="110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s-ES" sz="1100" err="1">
                <a:solidFill>
                  <a:schemeClr val="bg2">
                    <a:lumMod val="50000"/>
                  </a:schemeClr>
                </a:solidFill>
              </a:rPr>
              <a:t>Ghost</a:t>
            </a:r>
            <a:r>
              <a:rPr lang="es-ES" sz="1100">
                <a:solidFill>
                  <a:schemeClr val="bg2">
                    <a:lumMod val="50000"/>
                  </a:schemeClr>
                </a:solidFill>
              </a:rPr>
              <a:t> Clic</a:t>
            </a:r>
            <a:endParaRPr lang="en-US" sz="110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62" name="Oval 61"/>
          <p:cNvSpPr/>
          <p:nvPr/>
        </p:nvSpPr>
        <p:spPr>
          <a:xfrm>
            <a:off x="4055454" y="4052648"/>
            <a:ext cx="1118679" cy="301352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 fontScale="85000" lnSpcReduction="10000"/>
          </a:bodyPr>
          <a:lstStyle/>
          <a:p>
            <a:pPr algn="ctr"/>
            <a:r>
              <a:rPr lang="es-ES" sz="1100" dirty="0">
                <a:solidFill>
                  <a:schemeClr val="bg2">
                    <a:lumMod val="50000"/>
                  </a:schemeClr>
                </a:solidFill>
              </a:rPr>
              <a:t>Google </a:t>
            </a:r>
            <a:r>
              <a:rPr lang="es-ES" sz="1100" dirty="0" err="1">
                <a:solidFill>
                  <a:schemeClr val="bg2">
                    <a:lumMod val="50000"/>
                  </a:schemeClr>
                </a:solidFill>
              </a:rPr>
              <a:t>Defense</a:t>
            </a:r>
            <a:endParaRPr lang="en-US" sz="11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4630802" y="3453205"/>
            <a:ext cx="5433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/>
              <a:t>2012</a:t>
            </a:r>
            <a:endParaRPr lang="en-US" b="1"/>
          </a:p>
        </p:txBody>
      </p:sp>
      <p:sp>
        <p:nvSpPr>
          <p:cNvPr id="64" name="Oval 63"/>
          <p:cNvSpPr/>
          <p:nvPr/>
        </p:nvSpPr>
        <p:spPr>
          <a:xfrm>
            <a:off x="3706445" y="4511525"/>
            <a:ext cx="1669778" cy="317804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s-ES" sz="1000" dirty="0" err="1">
                <a:solidFill>
                  <a:schemeClr val="bg2">
                    <a:lumMod val="50000"/>
                  </a:schemeClr>
                </a:solidFill>
              </a:rPr>
              <a:t>Malicious</a:t>
            </a:r>
            <a:r>
              <a:rPr lang="es-ES" sz="1000" dirty="0">
                <a:solidFill>
                  <a:schemeClr val="bg2">
                    <a:lumMod val="50000"/>
                  </a:schemeClr>
                </a:solidFill>
              </a:rPr>
              <a:t> Java </a:t>
            </a:r>
            <a:r>
              <a:rPr lang="es-ES" sz="1000" dirty="0" err="1">
                <a:solidFill>
                  <a:schemeClr val="bg2">
                    <a:lumMod val="50000"/>
                  </a:schemeClr>
                </a:solidFill>
              </a:rPr>
              <a:t>Applet</a:t>
            </a:r>
            <a:endParaRPr lang="en-US" sz="10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65" name="48 Elipse"/>
          <p:cNvSpPr/>
          <p:nvPr/>
        </p:nvSpPr>
        <p:spPr>
          <a:xfrm>
            <a:off x="5338428" y="3419581"/>
            <a:ext cx="75590" cy="73910"/>
          </a:xfrm>
          <a:prstGeom prst="ellipse">
            <a:avLst/>
          </a:prstGeom>
          <a:solidFill>
            <a:schemeClr val="tx1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2" tIns="34286" rIns="68572" bIns="34286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 sz="1050">
              <a:solidFill>
                <a:schemeClr val="tx1"/>
              </a:solidFill>
              <a:latin typeface="Helvetica" panose="020B0604020202020204" pitchFamily="34" charset="0"/>
              <a:ea typeface="Segoe UI" panose="020B0502040204020203" pitchFamily="34" charset="0"/>
              <a:cs typeface="Helvetica" panose="020B0604020202020204" pitchFamily="34" charset="0"/>
            </a:endParaRPr>
          </a:p>
        </p:txBody>
      </p:sp>
      <p:sp>
        <p:nvSpPr>
          <p:cNvPr id="66" name="48 Elipse"/>
          <p:cNvSpPr/>
          <p:nvPr/>
        </p:nvSpPr>
        <p:spPr>
          <a:xfrm>
            <a:off x="5840034" y="3434745"/>
            <a:ext cx="37795" cy="36955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2" tIns="34286" rIns="68572" bIns="34286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 sz="1050">
              <a:solidFill>
                <a:schemeClr val="tx1"/>
              </a:solidFill>
              <a:latin typeface="Helvetica" panose="020B0604020202020204" pitchFamily="34" charset="0"/>
              <a:ea typeface="Segoe UI" panose="020B0502040204020203" pitchFamily="34" charset="0"/>
              <a:cs typeface="Helvetica" panose="020B0604020202020204" pitchFamily="34" charset="0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5621050" y="3439971"/>
            <a:ext cx="5433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/>
              <a:t>2013</a:t>
            </a:r>
            <a:endParaRPr lang="en-US" b="1"/>
          </a:p>
        </p:txBody>
      </p:sp>
      <p:sp>
        <p:nvSpPr>
          <p:cNvPr id="68" name="Oval 67"/>
          <p:cNvSpPr/>
          <p:nvPr/>
        </p:nvSpPr>
        <p:spPr>
          <a:xfrm>
            <a:off x="4902468" y="2727077"/>
            <a:ext cx="578068" cy="298390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/>
          </a:bodyPr>
          <a:lstStyle/>
          <a:p>
            <a:pPr algn="ctr"/>
            <a:r>
              <a:rPr lang="es-ES" sz="1100" err="1">
                <a:solidFill>
                  <a:schemeClr val="bg2">
                    <a:lumMod val="50000"/>
                  </a:schemeClr>
                </a:solidFill>
              </a:rPr>
              <a:t>Ngrbot</a:t>
            </a:r>
            <a:endParaRPr lang="en-US" sz="110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69" name="Round Diagonal Corner Rectangle 68"/>
          <p:cNvSpPr/>
          <p:nvPr/>
        </p:nvSpPr>
        <p:spPr>
          <a:xfrm>
            <a:off x="5049727" y="1059180"/>
            <a:ext cx="1836147" cy="320040"/>
          </a:xfrm>
          <a:prstGeom prst="round2Diag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n-US" sz="1000">
                <a:solidFill>
                  <a:schemeClr val="bg2">
                    <a:lumMod val="50000"/>
                  </a:schemeClr>
                </a:solidFill>
              </a:rPr>
              <a:t>Massive attack on Brazilian </a:t>
            </a:r>
            <a:br>
              <a:rPr lang="en-US" sz="1000">
                <a:solidFill>
                  <a:schemeClr val="bg2">
                    <a:lumMod val="50000"/>
                  </a:schemeClr>
                </a:solidFill>
              </a:rPr>
            </a:br>
            <a:r>
              <a:rPr lang="en-US" sz="1000">
                <a:solidFill>
                  <a:schemeClr val="bg2">
                    <a:lumMod val="50000"/>
                  </a:schemeClr>
                </a:solidFill>
              </a:rPr>
              <a:t>DSL Modems</a:t>
            </a:r>
          </a:p>
        </p:txBody>
      </p:sp>
      <p:sp>
        <p:nvSpPr>
          <p:cNvPr id="70" name="Round Diagonal Corner Rectangle 69"/>
          <p:cNvSpPr/>
          <p:nvPr/>
        </p:nvSpPr>
        <p:spPr>
          <a:xfrm>
            <a:off x="5275786" y="4811420"/>
            <a:ext cx="1340893" cy="230536"/>
          </a:xfrm>
          <a:prstGeom prst="round2Diag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/>
          </a:bodyPr>
          <a:lstStyle/>
          <a:p>
            <a:pPr algn="ctr"/>
            <a:r>
              <a:rPr lang="es-ES" sz="1100" err="1">
                <a:solidFill>
                  <a:schemeClr val="bg2">
                    <a:lumMod val="50000"/>
                  </a:schemeClr>
                </a:solidFill>
              </a:rPr>
              <a:t>RoTLD</a:t>
            </a:r>
            <a:r>
              <a:rPr lang="es-ES" sz="110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s-ES" sz="1100" err="1">
                <a:solidFill>
                  <a:schemeClr val="bg2">
                    <a:lumMod val="50000"/>
                  </a:schemeClr>
                </a:solidFill>
              </a:rPr>
              <a:t>Compromised</a:t>
            </a:r>
            <a:endParaRPr lang="en-US" sz="110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1" name="48 Elipse"/>
          <p:cNvSpPr/>
          <p:nvPr/>
        </p:nvSpPr>
        <p:spPr>
          <a:xfrm>
            <a:off x="6541089" y="3419581"/>
            <a:ext cx="75590" cy="73910"/>
          </a:xfrm>
          <a:prstGeom prst="ellipse">
            <a:avLst/>
          </a:prstGeom>
          <a:solidFill>
            <a:schemeClr val="tx1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2" tIns="34286" rIns="68572" bIns="34286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 sz="1050">
              <a:solidFill>
                <a:schemeClr val="tx1"/>
              </a:solidFill>
              <a:latin typeface="Helvetica" panose="020B0604020202020204" pitchFamily="34" charset="0"/>
              <a:ea typeface="Segoe UI" panose="020B0502040204020203" pitchFamily="34" charset="0"/>
              <a:cs typeface="Helvetica" panose="020B0604020202020204" pitchFamily="34" charset="0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6967653" y="3461574"/>
            <a:ext cx="5433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/>
              <a:t>2014</a:t>
            </a:r>
            <a:endParaRPr lang="en-US" b="1"/>
          </a:p>
        </p:txBody>
      </p:sp>
      <p:sp>
        <p:nvSpPr>
          <p:cNvPr id="73" name="48 Elipse"/>
          <p:cNvSpPr/>
          <p:nvPr/>
        </p:nvSpPr>
        <p:spPr>
          <a:xfrm>
            <a:off x="8313284" y="3419581"/>
            <a:ext cx="75590" cy="73910"/>
          </a:xfrm>
          <a:prstGeom prst="ellipse">
            <a:avLst/>
          </a:prstGeom>
          <a:solidFill>
            <a:schemeClr val="tx1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2" tIns="34286" rIns="68572" bIns="34286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 sz="1050">
              <a:solidFill>
                <a:schemeClr val="tx1"/>
              </a:solidFill>
              <a:latin typeface="Helvetica" panose="020B0604020202020204" pitchFamily="34" charset="0"/>
              <a:ea typeface="Segoe UI" panose="020B0502040204020203" pitchFamily="34" charset="0"/>
              <a:cs typeface="Helvetica" panose="020B0604020202020204" pitchFamily="34" charset="0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9315287" y="3461574"/>
            <a:ext cx="5433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/>
              <a:t>2015</a:t>
            </a:r>
            <a:endParaRPr lang="en-US" b="1"/>
          </a:p>
        </p:txBody>
      </p:sp>
      <p:sp>
        <p:nvSpPr>
          <p:cNvPr id="75" name="48 Elipse"/>
          <p:cNvSpPr/>
          <p:nvPr/>
        </p:nvSpPr>
        <p:spPr>
          <a:xfrm>
            <a:off x="10691595" y="3420283"/>
            <a:ext cx="75590" cy="73910"/>
          </a:xfrm>
          <a:prstGeom prst="ellipse">
            <a:avLst/>
          </a:prstGeom>
          <a:solidFill>
            <a:schemeClr val="tx1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2" tIns="34286" rIns="68572" bIns="34286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 sz="1050">
              <a:solidFill>
                <a:schemeClr val="tx1"/>
              </a:solidFill>
              <a:latin typeface="Helvetica" panose="020B0604020202020204" pitchFamily="34" charset="0"/>
              <a:ea typeface="Segoe UI" panose="020B0502040204020203" pitchFamily="34" charset="0"/>
              <a:cs typeface="Helvetica" panose="020B0604020202020204" pitchFamily="34" charset="0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11540610" y="3457238"/>
            <a:ext cx="5433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/>
              <a:t>2016</a:t>
            </a:r>
            <a:endParaRPr lang="en-US" b="1"/>
          </a:p>
        </p:txBody>
      </p:sp>
      <p:cxnSp>
        <p:nvCxnSpPr>
          <p:cNvPr id="5" name="Straight Connector 4"/>
          <p:cNvCxnSpPr/>
          <p:nvPr/>
        </p:nvCxnSpPr>
        <p:spPr>
          <a:xfrm>
            <a:off x="621157" y="2822900"/>
            <a:ext cx="23122" cy="635547"/>
          </a:xfrm>
          <a:prstGeom prst="line">
            <a:avLst/>
          </a:prstGeom>
          <a:ln w="25400" cmpd="sng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1876832" y="3463830"/>
            <a:ext cx="0" cy="890170"/>
          </a:xfrm>
          <a:prstGeom prst="line">
            <a:avLst/>
          </a:prstGeom>
          <a:ln w="25400" cmpd="sng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2537316" y="2573657"/>
            <a:ext cx="0" cy="890170"/>
          </a:xfrm>
          <a:prstGeom prst="line">
            <a:avLst/>
          </a:prstGeom>
          <a:ln w="25400" cmpd="sng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3336355" y="3458447"/>
            <a:ext cx="0" cy="1584793"/>
          </a:xfrm>
          <a:prstGeom prst="line">
            <a:avLst/>
          </a:prstGeom>
          <a:ln w="25400" cmpd="sng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4055454" y="2781299"/>
            <a:ext cx="0" cy="690401"/>
          </a:xfrm>
          <a:prstGeom prst="line">
            <a:avLst/>
          </a:prstGeom>
          <a:ln w="25400" cmpd="sng">
            <a:solidFill>
              <a:schemeClr val="bg2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4583906" y="3471700"/>
            <a:ext cx="0" cy="1070472"/>
          </a:xfrm>
          <a:prstGeom prst="line">
            <a:avLst/>
          </a:prstGeom>
          <a:ln w="25400" cmpd="sng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4712282" y="2116015"/>
            <a:ext cx="0" cy="1324307"/>
          </a:xfrm>
          <a:prstGeom prst="line">
            <a:avLst/>
          </a:prstGeom>
          <a:ln w="25400" cmpd="sng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5100632" y="3050317"/>
            <a:ext cx="0" cy="402888"/>
          </a:xfrm>
          <a:prstGeom prst="line">
            <a:avLst/>
          </a:prstGeom>
          <a:ln w="25400" cmpd="sng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5598190" y="1447800"/>
            <a:ext cx="0" cy="1986946"/>
          </a:xfrm>
          <a:prstGeom prst="line">
            <a:avLst/>
          </a:prstGeom>
          <a:ln w="25400" cmpd="sng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>
            <a:off x="5672508" y="3463830"/>
            <a:ext cx="0" cy="1347590"/>
          </a:xfrm>
          <a:prstGeom prst="line">
            <a:avLst/>
          </a:prstGeom>
          <a:ln w="25400" cmpd="sng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Oval 82"/>
          <p:cNvSpPr/>
          <p:nvPr/>
        </p:nvSpPr>
        <p:spPr>
          <a:xfrm>
            <a:off x="5672508" y="2600324"/>
            <a:ext cx="1320770" cy="253506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 fontScale="92500"/>
          </a:bodyPr>
          <a:lstStyle/>
          <a:p>
            <a:pPr algn="ctr"/>
            <a:r>
              <a:rPr lang="es-ES" sz="1100" dirty="0">
                <a:solidFill>
                  <a:schemeClr val="bg2">
                    <a:lumMod val="50000"/>
                  </a:schemeClr>
                </a:solidFill>
              </a:rPr>
              <a:t>Linux/</a:t>
            </a:r>
            <a:r>
              <a:rPr lang="es-ES" sz="1100" dirty="0" err="1">
                <a:solidFill>
                  <a:schemeClr val="bg2">
                    <a:lumMod val="50000"/>
                  </a:schemeClr>
                </a:solidFill>
              </a:rPr>
              <a:t>C.dorked.A</a:t>
            </a:r>
            <a:endParaRPr lang="en-US" sz="11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84" name="Round Diagonal Corner Rectangle 83"/>
          <p:cNvSpPr/>
          <p:nvPr/>
        </p:nvSpPr>
        <p:spPr>
          <a:xfrm>
            <a:off x="6006574" y="4198604"/>
            <a:ext cx="1369586" cy="265436"/>
          </a:xfrm>
          <a:prstGeom prst="round2Diag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s-ES" sz="1000" dirty="0" err="1">
                <a:solidFill>
                  <a:schemeClr val="bg2">
                    <a:lumMod val="50000"/>
                  </a:schemeClr>
                </a:solidFill>
              </a:rPr>
              <a:t>Syrian</a:t>
            </a:r>
            <a:r>
              <a:rPr lang="es-ES" sz="10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s-ES" sz="1000" dirty="0" err="1">
                <a:solidFill>
                  <a:schemeClr val="bg2">
                    <a:lumMod val="50000"/>
                  </a:schemeClr>
                </a:solidFill>
              </a:rPr>
              <a:t>Electronic</a:t>
            </a:r>
            <a:r>
              <a:rPr lang="es-ES" sz="10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s-ES" sz="1000" dirty="0" err="1" smtClean="0">
                <a:solidFill>
                  <a:schemeClr val="bg2">
                    <a:lumMod val="50000"/>
                  </a:schemeClr>
                </a:solidFill>
              </a:rPr>
              <a:t>Army</a:t>
            </a:r>
            <a:endParaRPr lang="en-US" sz="1000" dirty="0">
              <a:solidFill>
                <a:schemeClr val="bg2">
                  <a:lumMod val="50000"/>
                </a:schemeClr>
              </a:solidFill>
            </a:endParaRPr>
          </a:p>
        </p:txBody>
      </p:sp>
      <p:cxnSp>
        <p:nvCxnSpPr>
          <p:cNvPr id="85" name="Straight Connector 84"/>
          <p:cNvCxnSpPr>
            <a:stCxn id="71" idx="4"/>
          </p:cNvCxnSpPr>
          <p:nvPr/>
        </p:nvCxnSpPr>
        <p:spPr>
          <a:xfrm>
            <a:off x="6578884" y="3493491"/>
            <a:ext cx="0" cy="728321"/>
          </a:xfrm>
          <a:prstGeom prst="line">
            <a:avLst/>
          </a:prstGeom>
          <a:ln w="25400" cmpd="sng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>
            <a:off x="6081555" y="2863383"/>
            <a:ext cx="0" cy="579714"/>
          </a:xfrm>
          <a:prstGeom prst="line">
            <a:avLst/>
          </a:prstGeom>
          <a:ln w="25400" cmpd="sng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Oval 86"/>
          <p:cNvSpPr/>
          <p:nvPr/>
        </p:nvSpPr>
        <p:spPr>
          <a:xfrm>
            <a:off x="7239319" y="2856728"/>
            <a:ext cx="818713" cy="253506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 fontScale="70000" lnSpcReduction="20000"/>
          </a:bodyPr>
          <a:lstStyle/>
          <a:p>
            <a:pPr algn="ctr"/>
            <a:r>
              <a:rPr lang="es-ES" sz="1100">
                <a:solidFill>
                  <a:schemeClr val="bg2">
                    <a:lumMod val="50000"/>
                  </a:schemeClr>
                </a:solidFill>
              </a:rPr>
              <a:t>Linux/</a:t>
            </a:r>
            <a:r>
              <a:rPr lang="es-ES" sz="1100" err="1">
                <a:solidFill>
                  <a:schemeClr val="bg2">
                    <a:lumMod val="50000"/>
                  </a:schemeClr>
                </a:solidFill>
              </a:rPr>
              <a:t>Ebury</a:t>
            </a:r>
            <a:endParaRPr lang="en-US" sz="110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88" name="Round Diagonal Corner Rectangle 87"/>
          <p:cNvSpPr/>
          <p:nvPr/>
        </p:nvSpPr>
        <p:spPr>
          <a:xfrm>
            <a:off x="7741867" y="1605775"/>
            <a:ext cx="1684020" cy="253506"/>
          </a:xfrm>
          <a:prstGeom prst="round2Diag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/>
          </a:bodyPr>
          <a:lstStyle/>
          <a:p>
            <a:pPr algn="ctr"/>
            <a:r>
              <a:rPr lang="es-ES" sz="1100" err="1">
                <a:solidFill>
                  <a:schemeClr val="bg2">
                    <a:lumMod val="50000"/>
                  </a:schemeClr>
                </a:solidFill>
              </a:rPr>
              <a:t>Operation</a:t>
            </a:r>
            <a:r>
              <a:rPr lang="es-ES" sz="110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s-ES" sz="1100" err="1">
                <a:solidFill>
                  <a:schemeClr val="bg2">
                    <a:lumMod val="50000"/>
                  </a:schemeClr>
                </a:solidFill>
              </a:rPr>
              <a:t>Poison</a:t>
            </a:r>
            <a:r>
              <a:rPr lang="es-ES" sz="110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s-ES" sz="1100" err="1">
                <a:solidFill>
                  <a:schemeClr val="bg2">
                    <a:lumMod val="50000"/>
                  </a:schemeClr>
                </a:solidFill>
              </a:rPr>
              <a:t>Hurricane</a:t>
            </a:r>
            <a:endParaRPr lang="en-US" sz="110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89" name="Round Diagonal Corner Rectangle 88"/>
          <p:cNvSpPr/>
          <p:nvPr/>
        </p:nvSpPr>
        <p:spPr>
          <a:xfrm>
            <a:off x="8599117" y="2444082"/>
            <a:ext cx="826770" cy="334086"/>
          </a:xfrm>
          <a:prstGeom prst="round2Diag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 fontScale="92500" lnSpcReduction="10000"/>
          </a:bodyPr>
          <a:lstStyle/>
          <a:p>
            <a:pPr algn="ctr"/>
            <a:r>
              <a:rPr lang="es-ES" sz="1100" err="1">
                <a:solidFill>
                  <a:schemeClr val="bg2">
                    <a:lumMod val="50000"/>
                  </a:schemeClr>
                </a:solidFill>
              </a:rPr>
              <a:t>Craiglist</a:t>
            </a:r>
            <a:r>
              <a:rPr lang="es-ES" sz="110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s-ES" sz="1100" err="1">
                <a:solidFill>
                  <a:schemeClr val="bg2">
                    <a:lumMod val="50000"/>
                  </a:schemeClr>
                </a:solidFill>
              </a:rPr>
              <a:t>Hijacked</a:t>
            </a:r>
            <a:endParaRPr lang="en-US" sz="110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90" name="Oval 89"/>
          <p:cNvSpPr/>
          <p:nvPr/>
        </p:nvSpPr>
        <p:spPr>
          <a:xfrm>
            <a:off x="7128933" y="3857651"/>
            <a:ext cx="1184351" cy="330746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s-ES" sz="1000" dirty="0">
                <a:solidFill>
                  <a:schemeClr val="bg2">
                    <a:lumMod val="50000"/>
                  </a:schemeClr>
                </a:solidFill>
              </a:rPr>
              <a:t>Win32/</a:t>
            </a:r>
            <a:r>
              <a:rPr lang="es-ES" sz="1000" dirty="0" err="1">
                <a:solidFill>
                  <a:schemeClr val="bg2">
                    <a:lumMod val="50000"/>
                  </a:schemeClr>
                </a:solidFill>
              </a:rPr>
              <a:t>RBrute</a:t>
            </a:r>
            <a:endParaRPr lang="en-US" sz="10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91" name="Round Diagonal Corner Rectangle 90"/>
          <p:cNvSpPr/>
          <p:nvPr/>
        </p:nvSpPr>
        <p:spPr>
          <a:xfrm>
            <a:off x="7623857" y="4648442"/>
            <a:ext cx="1919381" cy="361774"/>
          </a:xfrm>
          <a:prstGeom prst="round2Diag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 fontScale="92500"/>
          </a:bodyPr>
          <a:lstStyle/>
          <a:p>
            <a:pPr algn="ctr"/>
            <a:r>
              <a:rPr lang="en-US" sz="1100">
                <a:solidFill>
                  <a:schemeClr val="bg2">
                    <a:lumMod val="50000"/>
                  </a:schemeClr>
                </a:solidFill>
              </a:rPr>
              <a:t>Web-based attack targets home </a:t>
            </a:r>
            <a:br>
              <a:rPr lang="en-US" sz="1100">
                <a:solidFill>
                  <a:schemeClr val="bg2">
                    <a:lumMod val="50000"/>
                  </a:schemeClr>
                </a:solidFill>
              </a:rPr>
            </a:br>
            <a:r>
              <a:rPr lang="en-US" sz="1100">
                <a:solidFill>
                  <a:schemeClr val="bg2">
                    <a:lumMod val="50000"/>
                  </a:schemeClr>
                </a:solidFill>
              </a:rPr>
              <a:t>routers in Brazil</a:t>
            </a:r>
          </a:p>
        </p:txBody>
      </p:sp>
      <p:cxnSp>
        <p:nvCxnSpPr>
          <p:cNvPr id="92" name="Straight Connector 91"/>
          <p:cNvCxnSpPr/>
          <p:nvPr/>
        </p:nvCxnSpPr>
        <p:spPr>
          <a:xfrm flipH="1">
            <a:off x="7452216" y="3115272"/>
            <a:ext cx="5429" cy="329466"/>
          </a:xfrm>
          <a:prstGeom prst="line">
            <a:avLst/>
          </a:prstGeom>
          <a:ln w="25400" cmpd="sng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>
            <a:off x="8222009" y="1922286"/>
            <a:ext cx="0" cy="1530919"/>
          </a:xfrm>
          <a:prstGeom prst="line">
            <a:avLst/>
          </a:prstGeom>
          <a:ln w="25400" cmpd="sng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>
            <a:off x="8869709" y="2775090"/>
            <a:ext cx="0" cy="678115"/>
          </a:xfrm>
          <a:prstGeom prst="line">
            <a:avLst/>
          </a:prstGeom>
          <a:ln w="25400" cmpd="sng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>
            <a:off x="7925595" y="3442462"/>
            <a:ext cx="0" cy="430429"/>
          </a:xfrm>
          <a:prstGeom prst="line">
            <a:avLst/>
          </a:prstGeom>
          <a:ln w="25400" cmpd="sng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>
            <a:off x="8381254" y="3442441"/>
            <a:ext cx="0" cy="1206001"/>
          </a:xfrm>
          <a:prstGeom prst="line">
            <a:avLst/>
          </a:prstGeom>
          <a:ln w="25400" cmpd="sng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Round Diagonal Corner Rectangle 96"/>
          <p:cNvSpPr/>
          <p:nvPr/>
        </p:nvSpPr>
        <p:spPr>
          <a:xfrm>
            <a:off x="9959340" y="2586472"/>
            <a:ext cx="1661160" cy="253506"/>
          </a:xfrm>
          <a:prstGeom prst="round2Diag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 fontScale="92500"/>
          </a:bodyPr>
          <a:lstStyle/>
          <a:p>
            <a:pPr algn="ctr"/>
            <a:r>
              <a:rPr lang="es-ES" sz="1100">
                <a:solidFill>
                  <a:schemeClr val="bg2">
                    <a:lumMod val="50000"/>
                  </a:schemeClr>
                </a:solidFill>
              </a:rPr>
              <a:t>APT3 Targets US </a:t>
            </a:r>
            <a:r>
              <a:rPr lang="es-ES" sz="1100" err="1">
                <a:solidFill>
                  <a:schemeClr val="bg2">
                    <a:lumMod val="50000"/>
                  </a:schemeClr>
                </a:solidFill>
              </a:rPr>
              <a:t>Government</a:t>
            </a:r>
            <a:endParaRPr lang="en-US" sz="110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98" name="Round Diagonal Corner Rectangle 97"/>
          <p:cNvSpPr/>
          <p:nvPr/>
        </p:nvSpPr>
        <p:spPr>
          <a:xfrm>
            <a:off x="9568056" y="4047814"/>
            <a:ext cx="1161333" cy="265436"/>
          </a:xfrm>
          <a:prstGeom prst="round2Diag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s-ES" sz="1000" dirty="0">
                <a:solidFill>
                  <a:schemeClr val="bg2"/>
                </a:solidFill>
              </a:rPr>
              <a:t>The Great </a:t>
            </a:r>
            <a:r>
              <a:rPr lang="es-ES" sz="1000" dirty="0" err="1" smtClean="0">
                <a:solidFill>
                  <a:schemeClr val="bg2"/>
                </a:solidFill>
              </a:rPr>
              <a:t>Cannon</a:t>
            </a:r>
            <a:endParaRPr lang="es-ES" sz="1000" dirty="0">
              <a:solidFill>
                <a:schemeClr val="bg2"/>
              </a:solidFill>
            </a:endParaRPr>
          </a:p>
        </p:txBody>
      </p:sp>
      <p:sp>
        <p:nvSpPr>
          <p:cNvPr id="99" name="Oval 98"/>
          <p:cNvSpPr/>
          <p:nvPr/>
        </p:nvSpPr>
        <p:spPr>
          <a:xfrm>
            <a:off x="10856165" y="4584006"/>
            <a:ext cx="855639" cy="265436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s-ES" sz="1000" dirty="0" err="1">
                <a:solidFill>
                  <a:schemeClr val="bg2">
                    <a:lumMod val="50000"/>
                  </a:schemeClr>
                </a:solidFill>
              </a:rPr>
              <a:t>Yispecter</a:t>
            </a:r>
            <a:endParaRPr lang="en-US" sz="1000" dirty="0">
              <a:solidFill>
                <a:schemeClr val="bg2">
                  <a:lumMod val="50000"/>
                </a:schemeClr>
              </a:solidFill>
            </a:endParaRPr>
          </a:p>
        </p:txBody>
      </p:sp>
      <p:cxnSp>
        <p:nvCxnSpPr>
          <p:cNvPr id="100" name="Straight Connector 99"/>
          <p:cNvCxnSpPr/>
          <p:nvPr/>
        </p:nvCxnSpPr>
        <p:spPr>
          <a:xfrm>
            <a:off x="11178569" y="3453205"/>
            <a:ext cx="0" cy="1120874"/>
          </a:xfrm>
          <a:prstGeom prst="line">
            <a:avLst/>
          </a:prstGeom>
          <a:ln w="25400" cmpd="sng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/>
          <p:nvPr/>
        </p:nvCxnSpPr>
        <p:spPr>
          <a:xfrm>
            <a:off x="10447049" y="2874308"/>
            <a:ext cx="0" cy="605744"/>
          </a:xfrm>
          <a:prstGeom prst="line">
            <a:avLst/>
          </a:prstGeom>
          <a:ln w="25400" cmpd="sng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25133" y="284657"/>
            <a:ext cx="80113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 smtClean="0">
                <a:latin typeface="+mj-lt"/>
              </a:rPr>
              <a:t>THE DRAGON AWAKENS</a:t>
            </a:r>
            <a:endParaRPr lang="es-AR" sz="3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7505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9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1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421" y="1250970"/>
            <a:ext cx="9663157" cy="2838553"/>
          </a:xfrm>
          <a:noFill/>
        </p:spPr>
      </p:pic>
      <p:sp>
        <p:nvSpPr>
          <p:cNvPr id="4" name="TextBox 3"/>
          <p:cNvSpPr txBox="1"/>
          <p:nvPr/>
        </p:nvSpPr>
        <p:spPr>
          <a:xfrm>
            <a:off x="7703131" y="4529178"/>
            <a:ext cx="3472478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000" b="1" u="sng" dirty="0" smtClean="0">
                <a:solidFill>
                  <a:schemeClr val="bg1">
                    <a:lumMod val="25000"/>
                  </a:schemeClr>
                </a:solidFill>
                <a:latin typeface="Open Sans"/>
              </a:rPr>
              <a:t>2015 </a:t>
            </a:r>
            <a:r>
              <a:rPr lang="es-AR" sz="2000" b="1" dirty="0" smtClean="0">
                <a:solidFill>
                  <a:schemeClr val="bg1">
                    <a:lumMod val="25000"/>
                  </a:schemeClr>
                </a:solidFill>
                <a:latin typeface="Open Sans"/>
              </a:rPr>
              <a:t>- </a:t>
            </a:r>
            <a:r>
              <a:rPr lang="es-AR" sz="2000" b="1" dirty="0" err="1">
                <a:solidFill>
                  <a:schemeClr val="bg1">
                    <a:lumMod val="25000"/>
                  </a:schemeClr>
                </a:solidFill>
                <a:latin typeface="Open Sans"/>
              </a:rPr>
              <a:t>DDoS</a:t>
            </a:r>
            <a:r>
              <a:rPr lang="es-AR" sz="2000" b="1" dirty="0">
                <a:solidFill>
                  <a:schemeClr val="bg1">
                    <a:lumMod val="25000"/>
                  </a:schemeClr>
                </a:solidFill>
                <a:latin typeface="Open Sans"/>
              </a:rPr>
              <a:t> </a:t>
            </a:r>
            <a:r>
              <a:rPr lang="es-AR" sz="2000" b="1" dirty="0" err="1">
                <a:solidFill>
                  <a:schemeClr val="bg1">
                    <a:lumMod val="25000"/>
                  </a:schemeClr>
                </a:solidFill>
                <a:latin typeface="Open Sans"/>
              </a:rPr>
              <a:t>attacks</a:t>
            </a:r>
            <a:r>
              <a:rPr lang="es-AR" sz="2000" b="1" dirty="0" smtClean="0">
                <a:solidFill>
                  <a:schemeClr val="bg1">
                    <a:lumMod val="25000"/>
                  </a:schemeClr>
                </a:solidFill>
                <a:latin typeface="Open Sans"/>
              </a:rPr>
              <a:t>.</a:t>
            </a:r>
            <a:endParaRPr lang="es-AR" sz="2000" b="1" u="sng" dirty="0" smtClean="0">
              <a:solidFill>
                <a:schemeClr val="bg1">
                  <a:lumMod val="25000"/>
                </a:schemeClr>
              </a:solidFill>
              <a:latin typeface="Open Sans"/>
            </a:endParaRPr>
          </a:p>
          <a:p>
            <a:endParaRPr lang="es-AR" dirty="0" smtClean="0">
              <a:solidFill>
                <a:schemeClr val="bg1">
                  <a:lumMod val="25000"/>
                </a:schemeClr>
              </a:solidFill>
              <a:latin typeface="Open Sans"/>
            </a:endParaRPr>
          </a:p>
          <a:p>
            <a:r>
              <a:rPr lang="es-AR" sz="2000" dirty="0" err="1" smtClean="0">
                <a:solidFill>
                  <a:schemeClr val="bg1">
                    <a:lumMod val="25000"/>
                  </a:schemeClr>
                </a:solidFill>
                <a:latin typeface="Open Sans"/>
              </a:rPr>
              <a:t>Redirected</a:t>
            </a:r>
            <a:r>
              <a:rPr lang="es-AR" sz="2000" dirty="0" smtClean="0">
                <a:solidFill>
                  <a:schemeClr val="bg1">
                    <a:lumMod val="25000"/>
                  </a:schemeClr>
                </a:solidFill>
                <a:latin typeface="Open Sans"/>
              </a:rPr>
              <a:t> </a:t>
            </a:r>
            <a:r>
              <a:rPr lang="es-AR" sz="2000" dirty="0" err="1" smtClean="0">
                <a:solidFill>
                  <a:schemeClr val="bg1">
                    <a:lumMod val="25000"/>
                  </a:schemeClr>
                </a:solidFill>
                <a:latin typeface="Open Sans"/>
              </a:rPr>
              <a:t>to</a:t>
            </a:r>
            <a:r>
              <a:rPr lang="es-AR" sz="2000" dirty="0" smtClean="0">
                <a:solidFill>
                  <a:schemeClr val="bg1">
                    <a:lumMod val="25000"/>
                  </a:schemeClr>
                </a:solidFill>
                <a:latin typeface="Open Sans"/>
              </a:rPr>
              <a:t> </a:t>
            </a:r>
            <a:r>
              <a:rPr lang="es-AR" sz="2000" dirty="0" err="1" smtClean="0">
                <a:solidFill>
                  <a:schemeClr val="bg1">
                    <a:lumMod val="25000"/>
                  </a:schemeClr>
                </a:solidFill>
                <a:latin typeface="Open Sans"/>
              </a:rPr>
              <a:t>legitimate</a:t>
            </a:r>
            <a:r>
              <a:rPr lang="es-AR" sz="2000" dirty="0" smtClean="0">
                <a:solidFill>
                  <a:schemeClr val="bg1">
                    <a:lumMod val="25000"/>
                  </a:schemeClr>
                </a:solidFill>
                <a:latin typeface="Open Sans"/>
              </a:rPr>
              <a:t> </a:t>
            </a:r>
            <a:r>
              <a:rPr lang="es-AR" sz="2000" dirty="0" err="1" smtClean="0">
                <a:solidFill>
                  <a:schemeClr val="bg1">
                    <a:lumMod val="25000"/>
                  </a:schemeClr>
                </a:solidFill>
                <a:latin typeface="Open Sans"/>
              </a:rPr>
              <a:t>websites</a:t>
            </a:r>
            <a:r>
              <a:rPr lang="es-AR" sz="2000" dirty="0" smtClean="0">
                <a:solidFill>
                  <a:schemeClr val="bg1">
                    <a:lumMod val="25000"/>
                  </a:schemeClr>
                </a:solidFill>
                <a:latin typeface="Open Sans"/>
              </a:rPr>
              <a:t> </a:t>
            </a:r>
            <a:r>
              <a:rPr lang="es-AR" sz="2000" i="1" dirty="0" err="1" smtClean="0">
                <a:solidFill>
                  <a:schemeClr val="bg1">
                    <a:lumMod val="25000"/>
                  </a:schemeClr>
                </a:solidFill>
                <a:latin typeface="Open Sans"/>
              </a:rPr>
              <a:t>worldwide</a:t>
            </a:r>
            <a:r>
              <a:rPr lang="es-AR" sz="2000" dirty="0" smtClean="0">
                <a:solidFill>
                  <a:schemeClr val="bg1">
                    <a:lumMod val="25000"/>
                  </a:schemeClr>
                </a:solidFill>
                <a:latin typeface="Open Sans"/>
              </a:rPr>
              <a:t>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618811" y="4529178"/>
            <a:ext cx="347247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000" b="1" u="sng" dirty="0" smtClean="0">
                <a:solidFill>
                  <a:schemeClr val="bg1">
                    <a:lumMod val="25000"/>
                  </a:schemeClr>
                </a:solidFill>
                <a:latin typeface="Open Sans"/>
              </a:rPr>
              <a:t>2002</a:t>
            </a:r>
          </a:p>
          <a:p>
            <a:endParaRPr lang="es-AR" sz="2000" dirty="0">
              <a:solidFill>
                <a:schemeClr val="bg1">
                  <a:lumMod val="25000"/>
                </a:schemeClr>
              </a:solidFill>
              <a:latin typeface="Open Sans"/>
            </a:endParaRPr>
          </a:p>
          <a:p>
            <a:r>
              <a:rPr lang="es-AR" sz="2000" dirty="0" err="1" smtClean="0">
                <a:solidFill>
                  <a:schemeClr val="bg1">
                    <a:lumMod val="25000"/>
                  </a:schemeClr>
                </a:solidFill>
                <a:latin typeface="Open Sans"/>
              </a:rPr>
              <a:t>Redirected</a:t>
            </a:r>
            <a:r>
              <a:rPr lang="es-AR" sz="2000" dirty="0" smtClean="0">
                <a:solidFill>
                  <a:schemeClr val="bg1">
                    <a:lumMod val="25000"/>
                  </a:schemeClr>
                </a:solidFill>
                <a:latin typeface="Open Sans"/>
              </a:rPr>
              <a:t>  </a:t>
            </a:r>
            <a:r>
              <a:rPr lang="es-AR" sz="2000" dirty="0" err="1" smtClean="0">
                <a:solidFill>
                  <a:schemeClr val="bg1">
                    <a:lumMod val="25000"/>
                  </a:schemeClr>
                </a:solidFill>
                <a:latin typeface="Open Sans"/>
              </a:rPr>
              <a:t>to</a:t>
            </a:r>
            <a:r>
              <a:rPr lang="es-AR" sz="2000" dirty="0" smtClean="0">
                <a:solidFill>
                  <a:schemeClr val="bg1">
                    <a:lumMod val="25000"/>
                  </a:schemeClr>
                </a:solidFill>
                <a:latin typeface="Open Sans"/>
              </a:rPr>
              <a:t> </a:t>
            </a:r>
          </a:p>
          <a:p>
            <a:r>
              <a:rPr lang="es-AR" sz="2000" dirty="0" err="1" smtClean="0">
                <a:solidFill>
                  <a:schemeClr val="bg1">
                    <a:lumMod val="25000"/>
                  </a:schemeClr>
                </a:solidFill>
                <a:latin typeface="Open Sans"/>
              </a:rPr>
              <a:t>blocked</a:t>
            </a:r>
            <a:r>
              <a:rPr lang="es-AR" sz="2000" dirty="0" smtClean="0">
                <a:solidFill>
                  <a:schemeClr val="bg1">
                    <a:lumMod val="25000"/>
                  </a:schemeClr>
                </a:solidFill>
                <a:latin typeface="Open Sans"/>
              </a:rPr>
              <a:t> IP </a:t>
            </a:r>
            <a:r>
              <a:rPr lang="es-AR" sz="2000" dirty="0" err="1" smtClean="0">
                <a:solidFill>
                  <a:schemeClr val="bg1">
                    <a:lumMod val="25000"/>
                  </a:schemeClr>
                </a:solidFill>
                <a:latin typeface="Open Sans"/>
              </a:rPr>
              <a:t>addresses</a:t>
            </a:r>
            <a:r>
              <a:rPr lang="es-AR" sz="2000" dirty="0" smtClean="0">
                <a:solidFill>
                  <a:schemeClr val="tx2">
                    <a:lumMod val="50000"/>
                    <a:lumOff val="50000"/>
                  </a:schemeClr>
                </a:solidFill>
                <a:latin typeface="Open Sans"/>
              </a:rPr>
              <a:t>.</a:t>
            </a:r>
            <a:endParaRPr lang="es-AR" sz="2000" dirty="0">
              <a:solidFill>
                <a:schemeClr val="tx2">
                  <a:lumMod val="50000"/>
                  <a:lumOff val="50000"/>
                </a:schemeClr>
              </a:solidFill>
              <a:latin typeface="Open San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1" y="4345016"/>
            <a:ext cx="278840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b="1" dirty="0"/>
              <a:t>The </a:t>
            </a:r>
          </a:p>
          <a:p>
            <a:pPr algn="r"/>
            <a:r>
              <a:rPr lang="en-US" sz="3600" b="1" dirty="0"/>
              <a:t>Great </a:t>
            </a:r>
            <a:r>
              <a:rPr lang="en-US" sz="3600" b="1" dirty="0" smtClean="0"/>
              <a:t>Cannon</a:t>
            </a:r>
            <a:endParaRPr lang="en-US" sz="3600" b="1" dirty="0"/>
          </a:p>
        </p:txBody>
      </p:sp>
      <p:grpSp>
        <p:nvGrpSpPr>
          <p:cNvPr id="7" name="Group 6"/>
          <p:cNvGrpSpPr/>
          <p:nvPr/>
        </p:nvGrpSpPr>
        <p:grpSpPr>
          <a:xfrm>
            <a:off x="4479887" y="636336"/>
            <a:ext cx="3232227" cy="307777"/>
            <a:chOff x="4472113" y="340130"/>
            <a:chExt cx="3232227" cy="307777"/>
          </a:xfrm>
        </p:grpSpPr>
        <p:sp>
          <p:nvSpPr>
            <p:cNvPr id="8" name="TextBox 7"/>
            <p:cNvSpPr txBox="1"/>
            <p:nvPr userDrawn="1"/>
          </p:nvSpPr>
          <p:spPr>
            <a:xfrm>
              <a:off x="4826512" y="340130"/>
              <a:ext cx="252344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spc="400" dirty="0" smtClean="0">
                  <a:latin typeface="+mj-lt"/>
                </a:rPr>
                <a:t>The Great Firewall</a:t>
              </a:r>
              <a:endParaRPr lang="en-US" sz="1400" spc="400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 userDrawn="1"/>
          </p:nvSpPr>
          <p:spPr>
            <a:xfrm>
              <a:off x="4472113" y="340130"/>
              <a:ext cx="42511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spc="400" dirty="0">
                  <a:solidFill>
                    <a:schemeClr val="tx1"/>
                  </a:solidFill>
                  <a:latin typeface="+mj-lt"/>
                </a:rPr>
                <a:t>-[</a:t>
              </a:r>
            </a:p>
          </p:txBody>
        </p:sp>
        <p:sp>
          <p:nvSpPr>
            <p:cNvPr id="10" name="TextBox 9"/>
            <p:cNvSpPr txBox="1"/>
            <p:nvPr userDrawn="1"/>
          </p:nvSpPr>
          <p:spPr>
            <a:xfrm>
              <a:off x="7279224" y="340130"/>
              <a:ext cx="42511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spc="400">
                  <a:solidFill>
                    <a:schemeClr val="tx1"/>
                  </a:solidFill>
                  <a:latin typeface="+mj-lt"/>
                </a:rPr>
                <a:t>]-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 rot="2700000">
            <a:off x="1577083" y="242943"/>
            <a:ext cx="548640" cy="548640"/>
            <a:chOff x="2358572" y="1016001"/>
            <a:chExt cx="856342" cy="856342"/>
          </a:xfrm>
          <a:effectLst>
            <a:glow rad="152400">
              <a:schemeClr val="tx1">
                <a:alpha val="10000"/>
              </a:schemeClr>
            </a:glow>
          </a:effectLst>
        </p:grpSpPr>
        <p:cxnSp>
          <p:nvCxnSpPr>
            <p:cNvPr id="15" name="Straight Connector 14"/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127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127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 rot="2700000">
            <a:off x="169880" y="1671555"/>
            <a:ext cx="548640" cy="548640"/>
            <a:chOff x="2358572" y="1016001"/>
            <a:chExt cx="856342" cy="856342"/>
          </a:xfrm>
          <a:effectLst>
            <a:glow rad="152400">
              <a:schemeClr val="tx1">
                <a:alpha val="10000"/>
              </a:schemeClr>
            </a:glow>
          </a:effectLst>
        </p:grpSpPr>
        <p:cxnSp>
          <p:nvCxnSpPr>
            <p:cNvPr id="18" name="Straight Connector 17"/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127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127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 rot="2700000">
            <a:off x="265129" y="265130"/>
            <a:ext cx="1280160" cy="1280160"/>
            <a:chOff x="2358572" y="1016001"/>
            <a:chExt cx="856342" cy="856342"/>
          </a:xfrm>
          <a:effectLst>
            <a:glow rad="152400">
              <a:schemeClr val="tx1">
                <a:alpha val="10000"/>
              </a:schemeClr>
            </a:glow>
          </a:effectLst>
        </p:grpSpPr>
        <p:cxnSp>
          <p:nvCxnSpPr>
            <p:cNvPr id="21" name="Straight Connector 20"/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2540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2540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/>
          <p:cNvSpPr txBox="1"/>
          <p:nvPr/>
        </p:nvSpPr>
        <p:spPr>
          <a:xfrm>
            <a:off x="3618811" y="3881774"/>
            <a:ext cx="50718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i="1" dirty="0" err="1"/>
              <a:t>ThousandEyes</a:t>
            </a:r>
            <a:r>
              <a:rPr lang="es-ES" sz="1000" i="1" dirty="0"/>
              <a:t> – The </a:t>
            </a:r>
            <a:r>
              <a:rPr lang="es-ES" sz="1000" i="1" dirty="0" err="1"/>
              <a:t>Ongoing</a:t>
            </a:r>
            <a:r>
              <a:rPr lang="es-ES" sz="1000" i="1" dirty="0"/>
              <a:t> </a:t>
            </a:r>
            <a:r>
              <a:rPr lang="es-ES" sz="1000" i="1" dirty="0" err="1"/>
              <a:t>War</a:t>
            </a:r>
            <a:r>
              <a:rPr lang="es-ES" sz="1000" i="1" dirty="0"/>
              <a:t> </a:t>
            </a:r>
            <a:r>
              <a:rPr lang="es-ES" sz="1000" i="1" dirty="0" err="1"/>
              <a:t>Between</a:t>
            </a:r>
            <a:r>
              <a:rPr lang="es-ES" sz="1000" i="1" dirty="0"/>
              <a:t> </a:t>
            </a:r>
            <a:r>
              <a:rPr lang="es-ES" sz="1000" i="1" dirty="0" err="1"/>
              <a:t>China’s</a:t>
            </a:r>
            <a:r>
              <a:rPr lang="es-ES" sz="1000" i="1" dirty="0"/>
              <a:t> Great Firewall and </a:t>
            </a:r>
            <a:r>
              <a:rPr lang="es-ES" sz="1000" i="1" dirty="0" err="1"/>
              <a:t>Circumvention</a:t>
            </a:r>
            <a:r>
              <a:rPr lang="es-ES" sz="1000" i="1" dirty="0"/>
              <a:t> Tools</a:t>
            </a:r>
            <a:endParaRPr lang="es-AR" sz="1000" i="1" dirty="0"/>
          </a:p>
        </p:txBody>
      </p:sp>
    </p:spTree>
    <p:extLst>
      <p:ext uri="{BB962C8B-B14F-4D97-AF65-F5344CB8AC3E}">
        <p14:creationId xmlns:p14="http://schemas.microsoft.com/office/powerpoint/2010/main" val="3084791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56" y="896436"/>
            <a:ext cx="2880000" cy="2880000"/>
          </a:xfrm>
        </p:spPr>
      </p:pic>
      <p:grpSp>
        <p:nvGrpSpPr>
          <p:cNvPr id="9" name="Group 8"/>
          <p:cNvGrpSpPr/>
          <p:nvPr/>
        </p:nvGrpSpPr>
        <p:grpSpPr>
          <a:xfrm>
            <a:off x="4385070" y="1616769"/>
            <a:ext cx="3232227" cy="307777"/>
            <a:chOff x="4472113" y="340130"/>
            <a:chExt cx="3232227" cy="307777"/>
          </a:xfrm>
        </p:grpSpPr>
        <p:sp>
          <p:nvSpPr>
            <p:cNvPr id="10" name="TextBox 9"/>
            <p:cNvSpPr txBox="1"/>
            <p:nvPr userDrawn="1"/>
          </p:nvSpPr>
          <p:spPr>
            <a:xfrm>
              <a:off x="5366240" y="340130"/>
              <a:ext cx="144398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" sz="1400" spc="400" dirty="0" err="1" smtClean="0">
                  <a:latin typeface="+mj-lt"/>
                </a:rPr>
                <a:t>Say</a:t>
              </a:r>
              <a:r>
                <a:rPr lang="es-ES" sz="1400" spc="400" dirty="0" smtClean="0">
                  <a:latin typeface="+mj-lt"/>
                </a:rPr>
                <a:t>, </a:t>
              </a:r>
              <a:r>
                <a:rPr lang="es-ES" sz="1400" spc="400" dirty="0" err="1" smtClean="0">
                  <a:latin typeface="+mj-lt"/>
                </a:rPr>
                <a:t>Who</a:t>
              </a:r>
              <a:r>
                <a:rPr lang="es-ES" sz="1400" spc="400" dirty="0" smtClean="0">
                  <a:latin typeface="+mj-lt"/>
                </a:rPr>
                <a:t>?</a:t>
              </a:r>
              <a:endParaRPr lang="en-US" sz="1400" spc="400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11" name="TextBox 10"/>
            <p:cNvSpPr txBox="1"/>
            <p:nvPr userDrawn="1"/>
          </p:nvSpPr>
          <p:spPr>
            <a:xfrm>
              <a:off x="4472113" y="340130"/>
              <a:ext cx="42511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spc="400" dirty="0">
                  <a:solidFill>
                    <a:schemeClr val="tx1"/>
                  </a:solidFill>
                  <a:latin typeface="+mj-lt"/>
                </a:rPr>
                <a:t>-[</a:t>
              </a:r>
            </a:p>
          </p:txBody>
        </p:sp>
        <p:sp>
          <p:nvSpPr>
            <p:cNvPr id="12" name="TextBox 11"/>
            <p:cNvSpPr txBox="1"/>
            <p:nvPr userDrawn="1"/>
          </p:nvSpPr>
          <p:spPr>
            <a:xfrm>
              <a:off x="7279224" y="340130"/>
              <a:ext cx="42511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spc="400" dirty="0">
                  <a:solidFill>
                    <a:schemeClr val="tx1"/>
                  </a:solidFill>
                  <a:latin typeface="+mj-lt"/>
                </a:rPr>
                <a:t>]-</a:t>
              </a:r>
            </a:p>
          </p:txBody>
        </p:sp>
      </p:grpSp>
      <p:sp>
        <p:nvSpPr>
          <p:cNvPr id="14" name="TextBox 13"/>
          <p:cNvSpPr txBox="1"/>
          <p:nvPr userDrawn="1"/>
        </p:nvSpPr>
        <p:spPr>
          <a:xfrm>
            <a:off x="3730778" y="2235400"/>
            <a:ext cx="4540810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600" b="1" dirty="0"/>
              <a:t>Threat </a:t>
            </a:r>
            <a:r>
              <a:rPr lang="en-US" sz="3600" b="1" dirty="0" smtClean="0"/>
              <a:t>Library </a:t>
            </a:r>
            <a:r>
              <a:rPr lang="en-US" sz="3600" b="1" dirty="0" smtClean="0">
                <a:solidFill>
                  <a:schemeClr val="accent2"/>
                </a:solidFill>
              </a:rPr>
              <a:t>Team</a:t>
            </a:r>
            <a:endParaRPr lang="en-US" sz="3600" b="1" dirty="0">
              <a:solidFill>
                <a:schemeClr val="accent2"/>
              </a:solidFill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3519948" y="3059156"/>
            <a:ext cx="4962470" cy="24929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700" b="1" dirty="0" smtClean="0"/>
              <a:t>Deloitte Argentina’s</a:t>
            </a:r>
            <a:r>
              <a:rPr lang="en-US" sz="1700" dirty="0" smtClean="0"/>
              <a:t> </a:t>
            </a:r>
            <a:r>
              <a:rPr lang="en-US" b="1" dirty="0"/>
              <a:t>Threat </a:t>
            </a:r>
            <a:r>
              <a:rPr lang="en-US" b="1" dirty="0" smtClean="0"/>
              <a:t>Library </a:t>
            </a:r>
            <a:r>
              <a:rPr lang="en-US" b="1" dirty="0" smtClean="0">
                <a:solidFill>
                  <a:schemeClr val="accent2"/>
                </a:solidFill>
              </a:rPr>
              <a:t>Team –</a:t>
            </a:r>
          </a:p>
          <a:p>
            <a:pPr>
              <a:lnSpc>
                <a:spcPct val="130000"/>
              </a:lnSpc>
            </a:pPr>
            <a:r>
              <a:rPr lang="en-US" sz="1700" dirty="0" smtClean="0"/>
              <a:t>We </a:t>
            </a:r>
            <a:r>
              <a:rPr lang="en-US" sz="1700" dirty="0"/>
              <a:t>gather information about cyber operations being carried across the world </a:t>
            </a:r>
            <a:r>
              <a:rPr lang="en-US" sz="1700" dirty="0" smtClean="0"/>
              <a:t> to analyze the </a:t>
            </a:r>
            <a:r>
              <a:rPr lang="en-US" sz="1700" dirty="0"/>
              <a:t>Motivations, Tools, Tactics and Procedures used by the Advanced Persistent </a:t>
            </a:r>
            <a:r>
              <a:rPr lang="en-US" sz="1700" dirty="0" smtClean="0"/>
              <a:t>Threats. </a:t>
            </a:r>
            <a:r>
              <a:rPr lang="en-US" sz="1700" dirty="0"/>
              <a:t>We </a:t>
            </a:r>
            <a:r>
              <a:rPr lang="en-US" sz="1700" dirty="0" smtClean="0"/>
              <a:t>aid </a:t>
            </a:r>
            <a:r>
              <a:rPr lang="en-US" sz="1700" dirty="0"/>
              <a:t>researchers understand and defend themselves against cyber threats around the globe.</a:t>
            </a:r>
            <a:endParaRPr lang="es-ES" sz="1700" dirty="0">
              <a:solidFill>
                <a:schemeClr val="tx1">
                  <a:alpha val="60000"/>
                </a:schemeClr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 rot="20809983">
            <a:off x="-154101" y="861872"/>
            <a:ext cx="1828800" cy="1828800"/>
            <a:chOff x="2358572" y="1016001"/>
            <a:chExt cx="856342" cy="856342"/>
          </a:xfrm>
          <a:effectLst/>
        </p:grpSpPr>
        <p:cxnSp>
          <p:nvCxnSpPr>
            <p:cNvPr id="24" name="Straight Connector 23"/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317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317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 rot="20485155">
            <a:off x="551368" y="828692"/>
            <a:ext cx="914400" cy="914400"/>
            <a:chOff x="2358572" y="1016001"/>
            <a:chExt cx="856342" cy="856342"/>
          </a:xfrm>
          <a:effectLst/>
        </p:grpSpPr>
        <p:cxnSp>
          <p:nvCxnSpPr>
            <p:cNvPr id="18" name="Straight Connector 17"/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2540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2540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 rot="20485155">
            <a:off x="757648" y="1322877"/>
            <a:ext cx="457200" cy="457200"/>
            <a:chOff x="2358572" y="1016001"/>
            <a:chExt cx="856342" cy="85634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cxnSp>
          <p:nvCxnSpPr>
            <p:cNvPr id="21" name="Straight Connector 20"/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1111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1111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0" name="Picture Placeholder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3837" y="3136386"/>
            <a:ext cx="2989153" cy="2955673"/>
          </a:xfrm>
          <a:prstGeom prst="ellipse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pic>
      <p:grpSp>
        <p:nvGrpSpPr>
          <p:cNvPr id="31" name="Group 30"/>
          <p:cNvGrpSpPr/>
          <p:nvPr/>
        </p:nvGrpSpPr>
        <p:grpSpPr>
          <a:xfrm rot="20592360">
            <a:off x="10429471" y="4638395"/>
            <a:ext cx="1828800" cy="1828800"/>
            <a:chOff x="2358572" y="1016001"/>
            <a:chExt cx="856342" cy="856342"/>
          </a:xfrm>
          <a:effectLst/>
        </p:grpSpPr>
        <p:cxnSp>
          <p:nvCxnSpPr>
            <p:cNvPr id="32" name="Straight Connector 31"/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317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317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/>
          <p:cNvGrpSpPr/>
          <p:nvPr/>
        </p:nvGrpSpPr>
        <p:grpSpPr>
          <a:xfrm rot="20592360">
            <a:off x="11059677" y="4529627"/>
            <a:ext cx="914400" cy="914400"/>
            <a:chOff x="2358572" y="1016001"/>
            <a:chExt cx="856342" cy="856342"/>
          </a:xfrm>
          <a:effectLst/>
        </p:grpSpPr>
        <p:cxnSp>
          <p:nvCxnSpPr>
            <p:cNvPr id="35" name="Straight Connector 34"/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2540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2540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/>
          <p:cNvGrpSpPr/>
          <p:nvPr/>
        </p:nvGrpSpPr>
        <p:grpSpPr>
          <a:xfrm rot="20592360">
            <a:off x="11265957" y="5023812"/>
            <a:ext cx="457200" cy="457200"/>
            <a:chOff x="2358572" y="1016001"/>
            <a:chExt cx="856342" cy="85634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cxnSp>
          <p:nvCxnSpPr>
            <p:cNvPr id="38" name="Straight Connector 37"/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1111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1111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71569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nodeType="after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grpId="0" nodeType="withEffect" p14:presetBounceEnd="60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1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2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fill="hold" grpId="0" nodeType="withEffect" p14:presetBounceEnd="60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5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6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1750"/>
                                </p:stCondLst>
                                <p:childTnLst>
                                  <p:par>
                                    <p:cTn id="18" presetID="49" presetClass="entr" presetSubtype="0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0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2" presetClass="entr" presetSubtype="8" fill="hold" nodeType="withEffect" p14:presetBounceEnd="66667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667">
                                          <p:cBhvr additive="base">
                                            <p:cTn id="26" dur="7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667">
                                          <p:cBhvr additive="base">
                                            <p:cTn id="27" dur="7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8" fill="hold">
                                <p:stCondLst>
                                  <p:cond delay="2800"/>
                                </p:stCondLst>
                                <p:childTnLst>
                                  <p:par>
                                    <p:cTn id="29" presetID="2" presetClass="entr" presetSubtype="8" fill="hold" nodeType="afterEffect" p14:presetBounceEnd="66667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667">
                                          <p:cBhvr additive="base">
                                            <p:cTn id="31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667">
                                          <p:cBhvr additive="base">
                                            <p:cTn id="32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3300"/>
                                </p:stCondLst>
                                <p:childTnLst>
                                  <p:par>
                                    <p:cTn id="34" presetID="49" presetClass="entr" presetSubtype="0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6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9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0" fill="hold">
                                <p:stCondLst>
                                  <p:cond delay="3800"/>
                                </p:stCondLst>
                                <p:childTnLst>
                                  <p:par>
                                    <p:cTn id="41" presetID="2" presetClass="entr" presetSubtype="8" fill="hold" nodeType="afterEffect" p14:presetBounceEnd="66667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667">
                                          <p:cBhvr additive="base">
                                            <p:cTn id="43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667">
                                          <p:cBhvr additive="base">
                                            <p:cTn id="44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8" fill="hold" nodeType="withEffect" p14:presetBounceEnd="66667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667">
                                          <p:cBhvr additive="base">
                                            <p:cTn id="47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667">
                                          <p:cBhvr additive="base">
                                            <p:cTn id="48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4" grpId="0"/>
          <p:bldP spid="15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1750"/>
                                </p:stCondLst>
                                <p:childTnLst>
                                  <p:par>
                                    <p:cTn id="18" presetID="49" presetClass="entr" presetSubtype="0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0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2" presetClass="entr" presetSubtype="8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6" dur="7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7" dur="7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8" fill="hold">
                                <p:stCondLst>
                                  <p:cond delay="2800"/>
                                </p:stCondLst>
                                <p:childTnLst>
                                  <p:par>
                                    <p:cTn id="29" presetID="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3300"/>
                                </p:stCondLst>
                                <p:childTnLst>
                                  <p:par>
                                    <p:cTn id="34" presetID="49" presetClass="entr" presetSubtype="0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6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9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0" fill="hold">
                                <p:stCondLst>
                                  <p:cond delay="3800"/>
                                </p:stCondLst>
                                <p:childTnLst>
                                  <p:par>
                                    <p:cTn id="41" presetID="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8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7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8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4" grpId="0"/>
          <p:bldP spid="15" grpId="0"/>
        </p:bldLst>
      </p:timing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0"/>
          </p:nvPr>
        </p:nvSpPr>
        <p:spPr>
          <a:xfrm>
            <a:off x="-12848" y="-15128"/>
            <a:ext cx="12192000" cy="6857999"/>
          </a:xfrm>
          <a:prstGeom prst="rect">
            <a:avLst/>
          </a:prstGeom>
          <a:noFill/>
          <a:effectLst>
            <a:softEdge rad="0"/>
          </a:effectLst>
        </p:spPr>
      </p:sp>
      <p:cxnSp>
        <p:nvCxnSpPr>
          <p:cNvPr id="33" name="18 Conector recto"/>
          <p:cNvCxnSpPr/>
          <p:nvPr/>
        </p:nvCxnSpPr>
        <p:spPr>
          <a:xfrm>
            <a:off x="-28889" y="3455386"/>
            <a:ext cx="12220889" cy="0"/>
          </a:xfrm>
          <a:prstGeom prst="line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48 Elipse"/>
          <p:cNvSpPr/>
          <p:nvPr/>
        </p:nvSpPr>
        <p:spPr>
          <a:xfrm>
            <a:off x="587435" y="3440322"/>
            <a:ext cx="37795" cy="36955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2" tIns="34286" rIns="68572" bIns="34286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050" dirty="0">
              <a:solidFill>
                <a:schemeClr val="tx1"/>
              </a:solidFill>
              <a:latin typeface="Helvetica" panose="020B0604020202020204" pitchFamily="34" charset="0"/>
              <a:ea typeface="Segoe UI" panose="020B0502040204020203" pitchFamily="34" charset="0"/>
              <a:cs typeface="Helvetica" panose="020B0604020202020204" pitchFamily="34" charset="0"/>
            </a:endParaRPr>
          </a:p>
        </p:txBody>
      </p:sp>
      <p:sp>
        <p:nvSpPr>
          <p:cNvPr id="41" name="48 Elipse"/>
          <p:cNvSpPr/>
          <p:nvPr/>
        </p:nvSpPr>
        <p:spPr>
          <a:xfrm>
            <a:off x="9689976" y="3439971"/>
            <a:ext cx="37795" cy="36955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2" tIns="34286" rIns="68572" bIns="34286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050" dirty="0">
              <a:solidFill>
                <a:schemeClr val="tx1"/>
              </a:solidFill>
              <a:latin typeface="Helvetica" panose="020B0604020202020204" pitchFamily="34" charset="0"/>
              <a:ea typeface="Segoe UI" panose="020B0502040204020203" pitchFamily="34" charset="0"/>
              <a:cs typeface="Helvetica" panose="020B0604020202020204" pitchFamily="34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353767" y="3477276"/>
            <a:ext cx="5810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2016</a:t>
            </a:r>
            <a:endParaRPr lang="en-US" b="1" dirty="0"/>
          </a:p>
        </p:txBody>
      </p:sp>
      <p:sp>
        <p:nvSpPr>
          <p:cNvPr id="49" name="Round Diagonal Corner Rectangle 48"/>
          <p:cNvSpPr/>
          <p:nvPr/>
        </p:nvSpPr>
        <p:spPr>
          <a:xfrm>
            <a:off x="96903" y="5277820"/>
            <a:ext cx="1235014" cy="785523"/>
          </a:xfrm>
          <a:prstGeom prst="round2Diag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/>
          </a:bodyPr>
          <a:lstStyle/>
          <a:p>
            <a:pPr algn="ctr"/>
            <a:r>
              <a:rPr lang="en-US" sz="1100" dirty="0" smtClean="0">
                <a:solidFill>
                  <a:schemeClr val="bg2">
                    <a:lumMod val="50000"/>
                  </a:schemeClr>
                </a:solidFill>
              </a:rPr>
              <a:t>OilRig Targets Middle East</a:t>
            </a:r>
            <a:endParaRPr lang="en-US" sz="11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0" name="Round Diagonal Corner Rectangle 49"/>
          <p:cNvSpPr/>
          <p:nvPr/>
        </p:nvSpPr>
        <p:spPr>
          <a:xfrm>
            <a:off x="218918" y="1255238"/>
            <a:ext cx="1551375" cy="667047"/>
          </a:xfrm>
          <a:prstGeom prst="round2Diag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/>
          </a:bodyPr>
          <a:lstStyle/>
          <a:p>
            <a:pPr algn="ctr"/>
            <a:r>
              <a:rPr lang="en-US" sz="1100" dirty="0" smtClean="0">
                <a:solidFill>
                  <a:schemeClr val="bg2">
                    <a:lumMod val="50000"/>
                  </a:schemeClr>
                </a:solidFill>
              </a:rPr>
              <a:t>OilRig Targets Saudi Arabia with Helminth</a:t>
            </a:r>
            <a:endParaRPr lang="en-US" sz="11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2" name="48 Elipse"/>
          <p:cNvSpPr/>
          <p:nvPr/>
        </p:nvSpPr>
        <p:spPr>
          <a:xfrm>
            <a:off x="3361504" y="3440320"/>
            <a:ext cx="37795" cy="36955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2" tIns="34286" rIns="68572" bIns="34286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050" dirty="0">
              <a:solidFill>
                <a:schemeClr val="tx1"/>
              </a:solidFill>
              <a:latin typeface="Helvetica" panose="020B0604020202020204" pitchFamily="34" charset="0"/>
              <a:ea typeface="Segoe UI" panose="020B0502040204020203" pitchFamily="34" charset="0"/>
              <a:cs typeface="Helvetica" panose="020B0604020202020204" pitchFamily="34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3150365" y="3463830"/>
            <a:ext cx="5433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2017</a:t>
            </a:r>
            <a:endParaRPr lang="en-US" b="1" dirty="0"/>
          </a:p>
        </p:txBody>
      </p:sp>
      <p:sp>
        <p:nvSpPr>
          <p:cNvPr id="54" name="Oval 53"/>
          <p:cNvSpPr/>
          <p:nvPr/>
        </p:nvSpPr>
        <p:spPr>
          <a:xfrm>
            <a:off x="979641" y="3974868"/>
            <a:ext cx="1290687" cy="454861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/>
          </a:bodyPr>
          <a:lstStyle/>
          <a:p>
            <a:pPr algn="ctr"/>
            <a:r>
              <a:rPr lang="en-US" sz="1100" dirty="0" smtClean="0">
                <a:solidFill>
                  <a:schemeClr val="bg2">
                    <a:lumMod val="50000"/>
                  </a:schemeClr>
                </a:solidFill>
              </a:rPr>
              <a:t>DNSUnlocker</a:t>
            </a:r>
            <a:endParaRPr lang="en-US" sz="11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7" name="48 Elipse"/>
          <p:cNvSpPr/>
          <p:nvPr/>
        </p:nvSpPr>
        <p:spPr>
          <a:xfrm>
            <a:off x="4775210" y="3413872"/>
            <a:ext cx="75590" cy="73910"/>
          </a:xfrm>
          <a:prstGeom prst="ellipse">
            <a:avLst/>
          </a:prstGeom>
          <a:solidFill>
            <a:schemeClr val="tx1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2" tIns="34286" rIns="68572" bIns="34286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050" dirty="0">
              <a:solidFill>
                <a:schemeClr val="tx1"/>
              </a:solidFill>
              <a:latin typeface="Helvetica" panose="020B0604020202020204" pitchFamily="34" charset="0"/>
              <a:ea typeface="Segoe UI" panose="020B0502040204020203" pitchFamily="34" charset="0"/>
              <a:cs typeface="Helvetica" panose="020B0604020202020204" pitchFamily="34" charset="0"/>
            </a:endParaRPr>
          </a:p>
        </p:txBody>
      </p:sp>
      <p:sp>
        <p:nvSpPr>
          <p:cNvPr id="58" name="Oval 57"/>
          <p:cNvSpPr/>
          <p:nvPr/>
        </p:nvSpPr>
        <p:spPr>
          <a:xfrm>
            <a:off x="1139016" y="2224764"/>
            <a:ext cx="888356" cy="353122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/>
          </a:bodyPr>
          <a:lstStyle/>
          <a:p>
            <a:pPr algn="ctr"/>
            <a:r>
              <a:rPr lang="en-US" sz="1100" dirty="0" smtClean="0">
                <a:solidFill>
                  <a:schemeClr val="bg2">
                    <a:lumMod val="50000"/>
                  </a:schemeClr>
                </a:solidFill>
              </a:rPr>
              <a:t>Multigrain</a:t>
            </a:r>
            <a:endParaRPr lang="en-US" sz="11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9" name="Round Diagonal Corner Rectangle 58"/>
          <p:cNvSpPr/>
          <p:nvPr/>
        </p:nvSpPr>
        <p:spPr>
          <a:xfrm>
            <a:off x="1951782" y="1255239"/>
            <a:ext cx="974274" cy="793800"/>
          </a:xfrm>
          <a:prstGeom prst="round2Diag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/>
          </a:bodyPr>
          <a:lstStyle/>
          <a:p>
            <a:pPr algn="ctr"/>
            <a:r>
              <a:rPr lang="en-US" sz="1600" dirty="0" smtClean="0">
                <a:solidFill>
                  <a:schemeClr val="bg2">
                    <a:lumMod val="50000"/>
                  </a:schemeClr>
                </a:solidFill>
              </a:rPr>
              <a:t>Project Sauron</a:t>
            </a:r>
            <a:endParaRPr lang="en-US" sz="16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62" name="Round Diagonal Corner Rectangle 61"/>
          <p:cNvSpPr/>
          <p:nvPr/>
        </p:nvSpPr>
        <p:spPr>
          <a:xfrm>
            <a:off x="1656272" y="4801139"/>
            <a:ext cx="1245837" cy="564481"/>
          </a:xfrm>
          <a:prstGeom prst="round2Diag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n-US" sz="1100" dirty="0" smtClean="0">
                <a:solidFill>
                  <a:schemeClr val="bg2">
                    <a:lumMod val="50000"/>
                  </a:schemeClr>
                </a:solidFill>
              </a:rPr>
              <a:t>OilRig expands Targets</a:t>
            </a:r>
            <a:endParaRPr lang="en-US" sz="11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64" name="Oval 63"/>
          <p:cNvSpPr/>
          <p:nvPr/>
        </p:nvSpPr>
        <p:spPr>
          <a:xfrm>
            <a:off x="2564602" y="2403406"/>
            <a:ext cx="705025" cy="371886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n-US" sz="1000" dirty="0" smtClean="0">
                <a:solidFill>
                  <a:schemeClr val="bg2">
                    <a:lumMod val="50000"/>
                  </a:schemeClr>
                </a:solidFill>
              </a:rPr>
              <a:t>Switcher</a:t>
            </a:r>
            <a:endParaRPr lang="en-US" sz="10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66" name="48 Elipse"/>
          <p:cNvSpPr/>
          <p:nvPr/>
        </p:nvSpPr>
        <p:spPr>
          <a:xfrm>
            <a:off x="6342954" y="3434745"/>
            <a:ext cx="37795" cy="36955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2" tIns="34286" rIns="68572" bIns="34286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050" dirty="0">
              <a:solidFill>
                <a:schemeClr val="tx1"/>
              </a:solidFill>
              <a:latin typeface="Helvetica" panose="020B0604020202020204" pitchFamily="34" charset="0"/>
              <a:ea typeface="Segoe UI" panose="020B0502040204020203" pitchFamily="34" charset="0"/>
              <a:cs typeface="Helvetica" panose="020B0604020202020204" pitchFamily="34" charset="0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6093490" y="3439971"/>
            <a:ext cx="5433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2018</a:t>
            </a:r>
            <a:endParaRPr lang="en-US" b="1" dirty="0"/>
          </a:p>
        </p:txBody>
      </p:sp>
      <p:sp>
        <p:nvSpPr>
          <p:cNvPr id="68" name="Oval 67"/>
          <p:cNvSpPr/>
          <p:nvPr/>
        </p:nvSpPr>
        <p:spPr>
          <a:xfrm>
            <a:off x="2902109" y="3880545"/>
            <a:ext cx="1251912" cy="395690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 fontScale="92500"/>
          </a:bodyPr>
          <a:lstStyle/>
          <a:p>
            <a:pPr algn="ctr"/>
            <a:r>
              <a:rPr lang="en-US" sz="1100" dirty="0" smtClean="0">
                <a:solidFill>
                  <a:schemeClr val="bg2">
                    <a:lumMod val="50000"/>
                  </a:schemeClr>
                </a:solidFill>
              </a:rPr>
              <a:t>DNSMessenger</a:t>
            </a:r>
            <a:endParaRPr lang="en-US" sz="11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69" name="Round Diagonal Corner Rectangle 68"/>
          <p:cNvSpPr/>
          <p:nvPr/>
        </p:nvSpPr>
        <p:spPr>
          <a:xfrm>
            <a:off x="3210576" y="1255239"/>
            <a:ext cx="2021871" cy="320040"/>
          </a:xfrm>
          <a:prstGeom prst="round2Diag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n-US" sz="1000" dirty="0" smtClean="0">
                <a:solidFill>
                  <a:schemeClr val="bg2">
                    <a:lumMod val="50000"/>
                  </a:schemeClr>
                </a:solidFill>
              </a:rPr>
              <a:t>FIN7 Targets Restaurant Industry</a:t>
            </a:r>
            <a:endParaRPr lang="en-US" sz="10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0" name="Round Diagonal Corner Rectangle 69"/>
          <p:cNvSpPr/>
          <p:nvPr/>
        </p:nvSpPr>
        <p:spPr>
          <a:xfrm>
            <a:off x="3198310" y="4964707"/>
            <a:ext cx="1911421" cy="489477"/>
          </a:xfrm>
          <a:prstGeom prst="round2Diag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/>
          </a:bodyPr>
          <a:lstStyle/>
          <a:p>
            <a:pPr algn="ctr"/>
            <a:r>
              <a:rPr lang="en-US" sz="1100" dirty="0" smtClean="0">
                <a:solidFill>
                  <a:schemeClr val="bg2">
                    <a:lumMod val="50000"/>
                  </a:schemeClr>
                </a:solidFill>
              </a:rPr>
              <a:t>APT32 Targets Subsidiaries of US and Philippines</a:t>
            </a:r>
            <a:endParaRPr lang="en-US" sz="11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9460067" y="3461574"/>
            <a:ext cx="5433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2019</a:t>
            </a:r>
            <a:endParaRPr lang="en-US" b="1" dirty="0"/>
          </a:p>
        </p:txBody>
      </p:sp>
      <p:cxnSp>
        <p:nvCxnSpPr>
          <p:cNvPr id="43" name="Straight Connector 42"/>
          <p:cNvCxnSpPr/>
          <p:nvPr/>
        </p:nvCxnSpPr>
        <p:spPr>
          <a:xfrm>
            <a:off x="896632" y="3455386"/>
            <a:ext cx="0" cy="1822435"/>
          </a:xfrm>
          <a:prstGeom prst="line">
            <a:avLst/>
          </a:prstGeom>
          <a:ln w="25400" cmpd="sng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1024200" y="1922286"/>
            <a:ext cx="0" cy="1491586"/>
          </a:xfrm>
          <a:prstGeom prst="line">
            <a:avLst/>
          </a:prstGeom>
          <a:ln w="25400" cmpd="sng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1331916" y="3437649"/>
            <a:ext cx="0" cy="533419"/>
          </a:xfrm>
          <a:prstGeom prst="line">
            <a:avLst/>
          </a:prstGeom>
          <a:ln w="25400" cmpd="sng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1600342" y="2594093"/>
            <a:ext cx="0" cy="846229"/>
          </a:xfrm>
          <a:prstGeom prst="line">
            <a:avLst/>
          </a:prstGeom>
          <a:ln w="25400" cmpd="sng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2510175" y="3477277"/>
            <a:ext cx="0" cy="1352621"/>
          </a:xfrm>
          <a:prstGeom prst="line">
            <a:avLst/>
          </a:prstGeom>
          <a:ln w="25400" cmpd="sng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2343548" y="2049039"/>
            <a:ext cx="0" cy="1414791"/>
          </a:xfrm>
          <a:prstGeom prst="line">
            <a:avLst/>
          </a:prstGeom>
          <a:ln w="25400" cmpd="sng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3679306" y="3434745"/>
            <a:ext cx="0" cy="402888"/>
          </a:xfrm>
          <a:prstGeom prst="line">
            <a:avLst/>
          </a:prstGeom>
          <a:ln w="25400" cmpd="sng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4806202" y="1658625"/>
            <a:ext cx="0" cy="1728707"/>
          </a:xfrm>
          <a:prstGeom prst="line">
            <a:avLst/>
          </a:prstGeom>
          <a:ln w="25400" cmpd="sng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>
            <a:off x="4261719" y="3457238"/>
            <a:ext cx="0" cy="1481172"/>
          </a:xfrm>
          <a:prstGeom prst="line">
            <a:avLst/>
          </a:prstGeom>
          <a:ln w="25400" cmpd="sng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ound Diagonal Corner Rectangle 82"/>
          <p:cNvSpPr/>
          <p:nvPr/>
        </p:nvSpPr>
        <p:spPr>
          <a:xfrm>
            <a:off x="3323096" y="1922286"/>
            <a:ext cx="1287741" cy="429230"/>
          </a:xfrm>
          <a:prstGeom prst="round2Diag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/>
          </a:bodyPr>
          <a:lstStyle/>
          <a:p>
            <a:pPr algn="ctr"/>
            <a:r>
              <a:rPr lang="en-US" sz="1100" dirty="0" smtClean="0">
                <a:solidFill>
                  <a:schemeClr val="bg2">
                    <a:lumMod val="50000"/>
                  </a:schemeClr>
                </a:solidFill>
              </a:rPr>
              <a:t>FIN7 Targets US SEC</a:t>
            </a:r>
            <a:endParaRPr lang="en-US" sz="11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84" name="Round Diagonal Corner Rectangle 83"/>
          <p:cNvSpPr/>
          <p:nvPr/>
        </p:nvSpPr>
        <p:spPr>
          <a:xfrm>
            <a:off x="4453466" y="4232689"/>
            <a:ext cx="1406055" cy="597209"/>
          </a:xfrm>
          <a:prstGeom prst="round2Diag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n-US" sz="1200" dirty="0" smtClean="0">
                <a:solidFill>
                  <a:schemeClr val="bg2">
                    <a:lumMod val="50000"/>
                  </a:schemeClr>
                </a:solidFill>
              </a:rPr>
              <a:t>OilRig Uses ISMAgent</a:t>
            </a:r>
            <a:endParaRPr lang="en-US" sz="1200" dirty="0">
              <a:solidFill>
                <a:schemeClr val="bg2">
                  <a:lumMod val="50000"/>
                </a:schemeClr>
              </a:solidFill>
            </a:endParaRPr>
          </a:p>
        </p:txBody>
      </p:sp>
      <p:cxnSp>
        <p:nvCxnSpPr>
          <p:cNvPr id="85" name="Straight Connector 84"/>
          <p:cNvCxnSpPr/>
          <p:nvPr/>
        </p:nvCxnSpPr>
        <p:spPr>
          <a:xfrm>
            <a:off x="5070619" y="3487782"/>
            <a:ext cx="0" cy="728321"/>
          </a:xfrm>
          <a:prstGeom prst="line">
            <a:avLst/>
          </a:prstGeom>
          <a:ln w="25400" cmpd="sng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>
            <a:off x="3803175" y="2351516"/>
            <a:ext cx="0" cy="1106931"/>
          </a:xfrm>
          <a:prstGeom prst="line">
            <a:avLst/>
          </a:prstGeom>
          <a:ln w="25400" cmpd="sng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Round Diagonal Corner Rectangle 86"/>
          <p:cNvSpPr/>
          <p:nvPr/>
        </p:nvSpPr>
        <p:spPr>
          <a:xfrm>
            <a:off x="4954979" y="2521253"/>
            <a:ext cx="818713" cy="437143"/>
          </a:xfrm>
          <a:prstGeom prst="round2Diag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/>
          </a:bodyPr>
          <a:lstStyle/>
          <a:p>
            <a:pPr algn="ctr"/>
            <a:r>
              <a:rPr lang="en-US" sz="1100" dirty="0" smtClean="0">
                <a:solidFill>
                  <a:schemeClr val="bg2">
                    <a:lumMod val="50000"/>
                  </a:schemeClr>
                </a:solidFill>
              </a:rPr>
              <a:t>OilRig Uses ISMInjector</a:t>
            </a:r>
            <a:endParaRPr lang="en-US" sz="11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88" name="Round Diagonal Corner Rectangle 87"/>
          <p:cNvSpPr/>
          <p:nvPr/>
        </p:nvSpPr>
        <p:spPr>
          <a:xfrm>
            <a:off x="6801722" y="1425052"/>
            <a:ext cx="860877" cy="558824"/>
          </a:xfrm>
          <a:prstGeom prst="round2Diag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/>
          </a:bodyPr>
          <a:lstStyle/>
          <a:p>
            <a:pPr algn="ctr"/>
            <a:r>
              <a:rPr lang="en-US" sz="1100" dirty="0" smtClean="0">
                <a:solidFill>
                  <a:schemeClr val="bg2">
                    <a:lumMod val="50000"/>
                  </a:schemeClr>
                </a:solidFill>
              </a:rPr>
              <a:t>OilRig Uses QUADAGENT</a:t>
            </a:r>
            <a:endParaRPr lang="en-US" sz="11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89" name="Round Diagonal Corner Rectangle 88"/>
          <p:cNvSpPr/>
          <p:nvPr/>
        </p:nvSpPr>
        <p:spPr>
          <a:xfrm>
            <a:off x="5299224" y="1582423"/>
            <a:ext cx="1163421" cy="470995"/>
          </a:xfrm>
          <a:prstGeom prst="round2Diag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/>
          </a:bodyPr>
          <a:lstStyle/>
          <a:p>
            <a:pPr algn="ctr"/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</a:rPr>
              <a:t>DNSpionage</a:t>
            </a:r>
            <a:endParaRPr lang="en-US" sz="11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90" name="Round Diagonal Corner Rectangle 89"/>
          <p:cNvSpPr/>
          <p:nvPr/>
        </p:nvSpPr>
        <p:spPr>
          <a:xfrm>
            <a:off x="5077911" y="5536490"/>
            <a:ext cx="1563222" cy="526853"/>
          </a:xfrm>
          <a:prstGeom prst="round2Diag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n-US" sz="1200" dirty="0" smtClean="0">
                <a:solidFill>
                  <a:schemeClr val="bg2">
                    <a:lumMod val="50000"/>
                  </a:schemeClr>
                </a:solidFill>
              </a:rPr>
              <a:t>OilRig Uses ALMA Communicator</a:t>
            </a:r>
            <a:endParaRPr lang="en-US" sz="12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91" name="Oval 90"/>
          <p:cNvSpPr/>
          <p:nvPr/>
        </p:nvSpPr>
        <p:spPr>
          <a:xfrm>
            <a:off x="6918822" y="5173103"/>
            <a:ext cx="1075298" cy="583113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/>
          </a:bodyPr>
          <a:lstStyle/>
          <a:p>
            <a:pPr algn="ctr"/>
            <a:r>
              <a:rPr lang="en-US" sz="1100" dirty="0" smtClean="0">
                <a:solidFill>
                  <a:schemeClr val="bg2">
                    <a:lumMod val="50000"/>
                  </a:schemeClr>
                </a:solidFill>
              </a:rPr>
              <a:t>Roaming Mantis</a:t>
            </a:r>
            <a:endParaRPr lang="en-US" sz="1100" dirty="0">
              <a:solidFill>
                <a:schemeClr val="bg2">
                  <a:lumMod val="50000"/>
                </a:schemeClr>
              </a:solidFill>
            </a:endParaRPr>
          </a:p>
        </p:txBody>
      </p:sp>
      <p:cxnSp>
        <p:nvCxnSpPr>
          <p:cNvPr id="92" name="Straight Connector 91"/>
          <p:cNvCxnSpPr/>
          <p:nvPr/>
        </p:nvCxnSpPr>
        <p:spPr>
          <a:xfrm>
            <a:off x="5364336" y="2958396"/>
            <a:ext cx="0" cy="494809"/>
          </a:xfrm>
          <a:prstGeom prst="line">
            <a:avLst/>
          </a:prstGeom>
          <a:ln w="25400" cmpd="sng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>
            <a:off x="7629808" y="1946358"/>
            <a:ext cx="0" cy="1507341"/>
          </a:xfrm>
          <a:prstGeom prst="line">
            <a:avLst/>
          </a:prstGeom>
          <a:ln w="25400" cmpd="sng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>
            <a:off x="5893336" y="2098010"/>
            <a:ext cx="0" cy="1348894"/>
          </a:xfrm>
          <a:prstGeom prst="line">
            <a:avLst/>
          </a:prstGeom>
          <a:ln w="25400" cmpd="sng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 flipH="1">
            <a:off x="6806666" y="3043740"/>
            <a:ext cx="972" cy="408118"/>
          </a:xfrm>
          <a:prstGeom prst="line">
            <a:avLst/>
          </a:prstGeom>
          <a:ln w="25400" cmpd="sng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 flipH="1">
            <a:off x="6034939" y="3444202"/>
            <a:ext cx="2" cy="2155116"/>
          </a:xfrm>
          <a:prstGeom prst="line">
            <a:avLst/>
          </a:prstGeom>
          <a:ln w="25400" cmpd="sng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Round Diagonal Corner Rectangle 96"/>
          <p:cNvSpPr/>
          <p:nvPr/>
        </p:nvSpPr>
        <p:spPr>
          <a:xfrm>
            <a:off x="8614038" y="2300966"/>
            <a:ext cx="1075938" cy="550527"/>
          </a:xfrm>
          <a:prstGeom prst="round2Diag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/>
          </a:bodyPr>
          <a:lstStyle/>
          <a:p>
            <a:pPr algn="ctr"/>
            <a:r>
              <a:rPr lang="en-US" sz="1100" dirty="0" smtClean="0">
                <a:solidFill>
                  <a:schemeClr val="bg2">
                    <a:lumMod val="50000"/>
                  </a:schemeClr>
                </a:solidFill>
              </a:rPr>
              <a:t>OilRig Uses BONDUPDATER</a:t>
            </a:r>
            <a:endParaRPr lang="en-US" sz="11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98" name="Oval 97"/>
          <p:cNvSpPr/>
          <p:nvPr/>
        </p:nvSpPr>
        <p:spPr>
          <a:xfrm>
            <a:off x="6057264" y="4482963"/>
            <a:ext cx="909468" cy="549173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n-US" sz="1000" dirty="0" smtClean="0">
                <a:solidFill>
                  <a:schemeClr val="bg2">
                    <a:lumMod val="50000"/>
                  </a:schemeClr>
                </a:solidFill>
              </a:rPr>
              <a:t>Denis Backdoor</a:t>
            </a:r>
            <a:endParaRPr lang="en-US" sz="10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99" name="Round Diagonal Corner Rectangle 98"/>
          <p:cNvSpPr/>
          <p:nvPr/>
        </p:nvSpPr>
        <p:spPr>
          <a:xfrm>
            <a:off x="7575378" y="4276234"/>
            <a:ext cx="1122975" cy="729289"/>
          </a:xfrm>
          <a:prstGeom prst="round2Diag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n-US" sz="1200" dirty="0" smtClean="0">
                <a:solidFill>
                  <a:schemeClr val="bg2">
                    <a:lumMod val="50000"/>
                  </a:schemeClr>
                </a:solidFill>
              </a:rPr>
              <a:t>DarkHydrus Uses RogueRobing</a:t>
            </a:r>
            <a:endParaRPr lang="en-US" sz="1200" dirty="0">
              <a:solidFill>
                <a:schemeClr val="bg2">
                  <a:lumMod val="50000"/>
                </a:schemeClr>
              </a:solidFill>
            </a:endParaRPr>
          </a:p>
        </p:txBody>
      </p:sp>
      <p:cxnSp>
        <p:nvCxnSpPr>
          <p:cNvPr id="100" name="Straight Connector 99"/>
          <p:cNvCxnSpPr/>
          <p:nvPr/>
        </p:nvCxnSpPr>
        <p:spPr>
          <a:xfrm>
            <a:off x="8252489" y="3453205"/>
            <a:ext cx="0" cy="765954"/>
          </a:xfrm>
          <a:prstGeom prst="line">
            <a:avLst/>
          </a:prstGeom>
          <a:ln w="25400" cmpd="sng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/>
          <p:nvPr/>
        </p:nvCxnSpPr>
        <p:spPr>
          <a:xfrm>
            <a:off x="8694449" y="2851494"/>
            <a:ext cx="0" cy="605744"/>
          </a:xfrm>
          <a:prstGeom prst="line">
            <a:avLst/>
          </a:prstGeom>
          <a:ln w="25400" cmpd="sng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>
            <a:off x="6365156" y="3520552"/>
            <a:ext cx="15593" cy="972890"/>
          </a:xfrm>
          <a:prstGeom prst="line">
            <a:avLst/>
          </a:prstGeom>
          <a:ln w="25400" cmpd="sng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48 Elipse"/>
          <p:cNvSpPr/>
          <p:nvPr/>
        </p:nvSpPr>
        <p:spPr>
          <a:xfrm>
            <a:off x="1951781" y="3413872"/>
            <a:ext cx="75590" cy="73910"/>
          </a:xfrm>
          <a:prstGeom prst="ellipse">
            <a:avLst/>
          </a:prstGeom>
          <a:solidFill>
            <a:schemeClr val="tx1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2" tIns="34286" rIns="68572" bIns="34286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050" dirty="0">
              <a:solidFill>
                <a:schemeClr val="tx1"/>
              </a:solidFill>
              <a:latin typeface="Helvetica" panose="020B0604020202020204" pitchFamily="34" charset="0"/>
              <a:ea typeface="Segoe UI" panose="020B0502040204020203" pitchFamily="34" charset="0"/>
              <a:cs typeface="Helvetica" panose="020B0604020202020204" pitchFamily="34" charset="0"/>
            </a:endParaRPr>
          </a:p>
        </p:txBody>
      </p:sp>
      <p:sp>
        <p:nvSpPr>
          <p:cNvPr id="104" name="48 Elipse"/>
          <p:cNvSpPr/>
          <p:nvPr/>
        </p:nvSpPr>
        <p:spPr>
          <a:xfrm>
            <a:off x="7830830" y="3421492"/>
            <a:ext cx="75590" cy="73910"/>
          </a:xfrm>
          <a:prstGeom prst="ellipse">
            <a:avLst/>
          </a:prstGeom>
          <a:solidFill>
            <a:schemeClr val="tx1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2" tIns="34286" rIns="68572" bIns="34286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050" dirty="0">
              <a:solidFill>
                <a:schemeClr val="tx1"/>
              </a:solidFill>
              <a:latin typeface="Helvetica" panose="020B0604020202020204" pitchFamily="34" charset="0"/>
              <a:ea typeface="Segoe UI" panose="020B0502040204020203" pitchFamily="34" charset="0"/>
              <a:cs typeface="Helvetica" panose="020B0604020202020204" pitchFamily="34" charset="0"/>
            </a:endParaRPr>
          </a:p>
        </p:txBody>
      </p:sp>
      <p:cxnSp>
        <p:nvCxnSpPr>
          <p:cNvPr id="105" name="Straight Connector 104"/>
          <p:cNvCxnSpPr/>
          <p:nvPr/>
        </p:nvCxnSpPr>
        <p:spPr>
          <a:xfrm>
            <a:off x="2902109" y="2739824"/>
            <a:ext cx="0" cy="694921"/>
          </a:xfrm>
          <a:prstGeom prst="line">
            <a:avLst/>
          </a:prstGeom>
          <a:ln w="25400" cmpd="sng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Round Diagonal Corner Rectangle 106"/>
          <p:cNvSpPr/>
          <p:nvPr/>
        </p:nvSpPr>
        <p:spPr>
          <a:xfrm>
            <a:off x="6581864" y="2587584"/>
            <a:ext cx="988675" cy="437143"/>
          </a:xfrm>
          <a:prstGeom prst="round2Diag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/>
          </a:bodyPr>
          <a:lstStyle/>
          <a:p>
            <a:pPr algn="ctr"/>
            <a:r>
              <a:rPr lang="en-US" sz="1100" dirty="0" smtClean="0">
                <a:solidFill>
                  <a:schemeClr val="bg2">
                    <a:lumMod val="50000"/>
                  </a:schemeClr>
                </a:solidFill>
              </a:rPr>
              <a:t>BlackWallet.co Loses $400K</a:t>
            </a:r>
            <a:endParaRPr lang="en-US" sz="11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08" name="Oval 107"/>
          <p:cNvSpPr/>
          <p:nvPr/>
        </p:nvSpPr>
        <p:spPr>
          <a:xfrm>
            <a:off x="6636822" y="3860004"/>
            <a:ext cx="606968" cy="633437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n-US" sz="1000" dirty="0" smtClean="0">
                <a:solidFill>
                  <a:schemeClr val="bg2">
                    <a:lumMod val="50000"/>
                  </a:schemeClr>
                </a:solidFill>
              </a:rPr>
              <a:t>UDPoS</a:t>
            </a:r>
            <a:endParaRPr lang="en-US" sz="1000" dirty="0">
              <a:solidFill>
                <a:schemeClr val="bg2">
                  <a:lumMod val="50000"/>
                </a:schemeClr>
              </a:solidFill>
            </a:endParaRPr>
          </a:p>
        </p:txBody>
      </p:sp>
      <p:cxnSp>
        <p:nvCxnSpPr>
          <p:cNvPr id="109" name="Straight Connector 108"/>
          <p:cNvCxnSpPr/>
          <p:nvPr/>
        </p:nvCxnSpPr>
        <p:spPr>
          <a:xfrm>
            <a:off x="6912302" y="3446904"/>
            <a:ext cx="0" cy="390729"/>
          </a:xfrm>
          <a:prstGeom prst="line">
            <a:avLst/>
          </a:prstGeom>
          <a:ln w="25400" cmpd="sng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>
            <a:off x="7460009" y="3453699"/>
            <a:ext cx="0" cy="1701972"/>
          </a:xfrm>
          <a:prstGeom prst="line">
            <a:avLst/>
          </a:prstGeom>
          <a:ln w="25400" cmpd="sng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Oval 110"/>
          <p:cNvSpPr/>
          <p:nvPr/>
        </p:nvSpPr>
        <p:spPr>
          <a:xfrm>
            <a:off x="8755042" y="3831682"/>
            <a:ext cx="705025" cy="278773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n-US" sz="1200" dirty="0" smtClean="0">
                <a:solidFill>
                  <a:schemeClr val="bg2">
                    <a:lumMod val="50000"/>
                  </a:schemeClr>
                </a:solidFill>
              </a:rPr>
              <a:t>Kessel</a:t>
            </a:r>
            <a:endParaRPr lang="en-US" sz="1000" dirty="0">
              <a:solidFill>
                <a:schemeClr val="bg2">
                  <a:lumMod val="50000"/>
                </a:schemeClr>
              </a:solidFill>
            </a:endParaRPr>
          </a:p>
        </p:txBody>
      </p:sp>
      <p:cxnSp>
        <p:nvCxnSpPr>
          <p:cNvPr id="112" name="Straight Connector 111"/>
          <p:cNvCxnSpPr/>
          <p:nvPr/>
        </p:nvCxnSpPr>
        <p:spPr>
          <a:xfrm>
            <a:off x="9051406" y="3440490"/>
            <a:ext cx="0" cy="402888"/>
          </a:xfrm>
          <a:prstGeom prst="line">
            <a:avLst/>
          </a:prstGeom>
          <a:ln w="25400" cmpd="sng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/>
          <p:nvPr/>
        </p:nvCxnSpPr>
        <p:spPr>
          <a:xfrm>
            <a:off x="10033308" y="2098010"/>
            <a:ext cx="0" cy="1365820"/>
          </a:xfrm>
          <a:prstGeom prst="line">
            <a:avLst/>
          </a:prstGeom>
          <a:ln w="25400" cmpd="sng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Oval 113"/>
          <p:cNvSpPr/>
          <p:nvPr/>
        </p:nvSpPr>
        <p:spPr>
          <a:xfrm>
            <a:off x="9842380" y="1570151"/>
            <a:ext cx="938386" cy="564154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 fontScale="92500"/>
          </a:bodyPr>
          <a:lstStyle/>
          <a:p>
            <a:pPr algn="ctr"/>
            <a:r>
              <a:rPr lang="en-US" sz="1100" dirty="0" smtClean="0">
                <a:solidFill>
                  <a:schemeClr val="bg2">
                    <a:lumMod val="50000"/>
                  </a:schemeClr>
                </a:solidFill>
              </a:rPr>
              <a:t>RogueRobin </a:t>
            </a:r>
          </a:p>
          <a:p>
            <a:pPr algn="ctr"/>
            <a:r>
              <a:rPr lang="en-US" sz="1100" dirty="0" smtClean="0">
                <a:solidFill>
                  <a:schemeClr val="bg2">
                    <a:lumMod val="50000"/>
                  </a:schemeClr>
                </a:solidFill>
              </a:rPr>
              <a:t>New Variant</a:t>
            </a:r>
            <a:endParaRPr lang="en-US" sz="11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15" name="Round Diagonal Corner Rectangle 114"/>
          <p:cNvSpPr/>
          <p:nvPr/>
        </p:nvSpPr>
        <p:spPr>
          <a:xfrm>
            <a:off x="8755043" y="4559202"/>
            <a:ext cx="1248356" cy="1040116"/>
          </a:xfrm>
          <a:prstGeom prst="round2Diag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n-US" sz="1600" dirty="0" smtClean="0">
                <a:solidFill>
                  <a:schemeClr val="bg2">
                    <a:lumMod val="50000"/>
                  </a:schemeClr>
                </a:solidFill>
              </a:rPr>
              <a:t>US CERT Global Alert</a:t>
            </a:r>
            <a:endParaRPr lang="en-US" sz="1050" dirty="0">
              <a:solidFill>
                <a:schemeClr val="bg2">
                  <a:lumMod val="50000"/>
                </a:schemeClr>
              </a:solidFill>
            </a:endParaRPr>
          </a:p>
        </p:txBody>
      </p:sp>
      <p:cxnSp>
        <p:nvCxnSpPr>
          <p:cNvPr id="116" name="Straight Connector 115"/>
          <p:cNvCxnSpPr/>
          <p:nvPr/>
        </p:nvCxnSpPr>
        <p:spPr>
          <a:xfrm flipH="1">
            <a:off x="9706146" y="3522534"/>
            <a:ext cx="17967" cy="1036668"/>
          </a:xfrm>
          <a:prstGeom prst="line">
            <a:avLst/>
          </a:prstGeom>
          <a:ln w="25400" cmpd="sng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Round Diagonal Corner Rectangle 116"/>
          <p:cNvSpPr/>
          <p:nvPr/>
        </p:nvSpPr>
        <p:spPr>
          <a:xfrm>
            <a:off x="9908791" y="3889384"/>
            <a:ext cx="775687" cy="625830"/>
          </a:xfrm>
          <a:prstGeom prst="round2Diag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/>
          </a:bodyPr>
          <a:lstStyle/>
          <a:p>
            <a:pPr algn="ctr"/>
            <a:r>
              <a:rPr lang="en-US" sz="1100" dirty="0" smtClean="0">
                <a:solidFill>
                  <a:schemeClr val="bg2">
                    <a:lumMod val="50000"/>
                  </a:schemeClr>
                </a:solidFill>
              </a:rPr>
              <a:t>DNS Hijacking in Venezuela</a:t>
            </a:r>
            <a:endParaRPr lang="en-US" sz="1100" dirty="0">
              <a:solidFill>
                <a:schemeClr val="bg2">
                  <a:lumMod val="50000"/>
                </a:schemeClr>
              </a:solidFill>
            </a:endParaRPr>
          </a:p>
        </p:txBody>
      </p:sp>
      <p:cxnSp>
        <p:nvCxnSpPr>
          <p:cNvPr id="118" name="Straight Connector 117"/>
          <p:cNvCxnSpPr/>
          <p:nvPr/>
        </p:nvCxnSpPr>
        <p:spPr>
          <a:xfrm>
            <a:off x="10149378" y="3489500"/>
            <a:ext cx="7649" cy="370504"/>
          </a:xfrm>
          <a:prstGeom prst="line">
            <a:avLst/>
          </a:prstGeom>
          <a:ln w="25400" cmpd="sng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Round Diagonal Corner Rectangle 118"/>
          <p:cNvSpPr/>
          <p:nvPr/>
        </p:nvSpPr>
        <p:spPr>
          <a:xfrm>
            <a:off x="10225181" y="2405709"/>
            <a:ext cx="1122975" cy="516940"/>
          </a:xfrm>
          <a:prstGeom prst="round2Diag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n-US" sz="1050" dirty="0" smtClean="0">
                <a:solidFill>
                  <a:schemeClr val="bg2">
                    <a:lumMod val="50000"/>
                  </a:schemeClr>
                </a:solidFill>
              </a:rPr>
              <a:t>APT32 Targets Cambodian interested people</a:t>
            </a:r>
            <a:endParaRPr lang="en-US" sz="1050" dirty="0">
              <a:solidFill>
                <a:schemeClr val="bg2">
                  <a:lumMod val="50000"/>
                </a:schemeClr>
              </a:solidFill>
            </a:endParaRPr>
          </a:p>
        </p:txBody>
      </p:sp>
      <p:cxnSp>
        <p:nvCxnSpPr>
          <p:cNvPr id="120" name="Straight Connector 119"/>
          <p:cNvCxnSpPr/>
          <p:nvPr/>
        </p:nvCxnSpPr>
        <p:spPr>
          <a:xfrm>
            <a:off x="10508619" y="2913910"/>
            <a:ext cx="0" cy="553818"/>
          </a:xfrm>
          <a:prstGeom prst="line">
            <a:avLst/>
          </a:prstGeom>
          <a:ln w="25400" cmpd="sng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125133" y="298722"/>
            <a:ext cx="69510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latin typeface="+mj-lt"/>
              </a:rPr>
              <a:t>DNS ATTACKS 2016 UNTIL NOW</a:t>
            </a:r>
            <a:endParaRPr lang="en-US" sz="3600" dirty="0">
              <a:latin typeface="+mj-lt"/>
            </a:endParaRPr>
          </a:p>
        </p:txBody>
      </p:sp>
      <p:sp>
        <p:nvSpPr>
          <p:cNvPr id="76" name="Oval 75"/>
          <p:cNvSpPr/>
          <p:nvPr/>
        </p:nvSpPr>
        <p:spPr>
          <a:xfrm>
            <a:off x="6037232" y="2130668"/>
            <a:ext cx="824836" cy="326673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n-US" sz="1000" dirty="0" smtClean="0">
                <a:solidFill>
                  <a:schemeClr val="bg2">
                    <a:lumMod val="50000"/>
                  </a:schemeClr>
                </a:solidFill>
              </a:rPr>
              <a:t>OSX/MaMi</a:t>
            </a:r>
            <a:endParaRPr lang="en-US" sz="1000" dirty="0">
              <a:solidFill>
                <a:schemeClr val="bg2">
                  <a:lumMod val="50000"/>
                </a:schemeClr>
              </a:solidFill>
            </a:endParaRPr>
          </a:p>
        </p:txBody>
      </p:sp>
      <p:cxnSp>
        <p:nvCxnSpPr>
          <p:cNvPr id="106" name="Straight Connector 105"/>
          <p:cNvCxnSpPr>
            <a:stCxn id="76" idx="4"/>
          </p:cNvCxnSpPr>
          <p:nvPr/>
        </p:nvCxnSpPr>
        <p:spPr>
          <a:xfrm flipH="1">
            <a:off x="6440055" y="2457341"/>
            <a:ext cx="9595" cy="999172"/>
          </a:xfrm>
          <a:prstGeom prst="line">
            <a:avLst/>
          </a:prstGeom>
          <a:ln w="25400" cmpd="sng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Round Diagonal Corner Rectangle 120"/>
          <p:cNvSpPr/>
          <p:nvPr/>
        </p:nvSpPr>
        <p:spPr>
          <a:xfrm>
            <a:off x="10047093" y="5005524"/>
            <a:ext cx="1177237" cy="720194"/>
          </a:xfrm>
          <a:prstGeom prst="round2Diag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n-US" sz="1050" dirty="0" smtClean="0">
                <a:solidFill>
                  <a:schemeClr val="bg2">
                    <a:lumMod val="50000"/>
                  </a:schemeClr>
                </a:solidFill>
              </a:rPr>
              <a:t>DNSpionage launches Karkaroff</a:t>
            </a:r>
          </a:p>
        </p:txBody>
      </p:sp>
      <p:cxnSp>
        <p:nvCxnSpPr>
          <p:cNvPr id="122" name="Straight Connector 121"/>
          <p:cNvCxnSpPr/>
          <p:nvPr/>
        </p:nvCxnSpPr>
        <p:spPr>
          <a:xfrm flipH="1">
            <a:off x="11023349" y="3461574"/>
            <a:ext cx="17966" cy="1543950"/>
          </a:xfrm>
          <a:prstGeom prst="line">
            <a:avLst/>
          </a:prstGeom>
          <a:ln w="25400" cmpd="sng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Round Diagonal Corner Rectangle 122"/>
          <p:cNvSpPr/>
          <p:nvPr/>
        </p:nvSpPr>
        <p:spPr>
          <a:xfrm>
            <a:off x="10945742" y="429773"/>
            <a:ext cx="1135436" cy="863631"/>
          </a:xfrm>
          <a:prstGeom prst="round2Diag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/>
          </a:bodyPr>
          <a:lstStyle/>
          <a:p>
            <a:pPr algn="ctr"/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Sea Turtle</a:t>
            </a:r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cxnSp>
        <p:nvCxnSpPr>
          <p:cNvPr id="124" name="Straight Connector 123"/>
          <p:cNvCxnSpPr/>
          <p:nvPr/>
        </p:nvCxnSpPr>
        <p:spPr>
          <a:xfrm>
            <a:off x="11919596" y="1289555"/>
            <a:ext cx="0" cy="2164144"/>
          </a:xfrm>
          <a:prstGeom prst="line">
            <a:avLst/>
          </a:prstGeom>
          <a:ln w="25400" cmpd="sng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Oval 124"/>
          <p:cNvSpPr/>
          <p:nvPr/>
        </p:nvSpPr>
        <p:spPr>
          <a:xfrm>
            <a:off x="11095737" y="4482963"/>
            <a:ext cx="1096263" cy="549173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n-US" sz="1000" dirty="0" smtClean="0">
                <a:solidFill>
                  <a:schemeClr val="bg2">
                    <a:lumMod val="50000"/>
                  </a:schemeClr>
                </a:solidFill>
              </a:rPr>
              <a:t>Roaming Mantis New Variant</a:t>
            </a:r>
            <a:endParaRPr lang="en-US" sz="1000" dirty="0">
              <a:solidFill>
                <a:schemeClr val="bg2">
                  <a:lumMod val="50000"/>
                </a:schemeClr>
              </a:solidFill>
            </a:endParaRPr>
          </a:p>
        </p:txBody>
      </p:sp>
      <p:cxnSp>
        <p:nvCxnSpPr>
          <p:cNvPr id="126" name="Straight Connector 125"/>
          <p:cNvCxnSpPr>
            <a:endCxn id="125" idx="7"/>
          </p:cNvCxnSpPr>
          <p:nvPr/>
        </p:nvCxnSpPr>
        <p:spPr>
          <a:xfrm>
            <a:off x="12029503" y="3466118"/>
            <a:ext cx="1953" cy="1097270"/>
          </a:xfrm>
          <a:prstGeom prst="line">
            <a:avLst/>
          </a:prstGeom>
          <a:ln w="25400" cmpd="sng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Round Diagonal Corner Rectangle 128"/>
          <p:cNvSpPr/>
          <p:nvPr/>
        </p:nvSpPr>
        <p:spPr>
          <a:xfrm>
            <a:off x="8614039" y="892134"/>
            <a:ext cx="1262688" cy="862579"/>
          </a:xfrm>
          <a:prstGeom prst="round2Diag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/>
          </a:bodyPr>
          <a:lstStyle/>
          <a:p>
            <a:pPr lvl="0" algn="ctr"/>
            <a:r>
              <a:rPr lang="en-US" sz="1400" dirty="0" smtClean="0">
                <a:solidFill>
                  <a:srgbClr val="FFFFFF">
                    <a:lumMod val="50000"/>
                  </a:srgbClr>
                </a:solidFill>
              </a:rPr>
              <a:t>DNSpionage</a:t>
            </a:r>
            <a:r>
              <a:rPr lang="en-US" sz="1100" dirty="0" smtClean="0">
                <a:solidFill>
                  <a:srgbClr val="FFFFFF">
                    <a:lumMod val="50000"/>
                  </a:srgbClr>
                </a:solidFill>
              </a:rPr>
              <a:t> </a:t>
            </a:r>
            <a:r>
              <a:rPr lang="en-US" sz="1400" dirty="0" smtClean="0">
                <a:solidFill>
                  <a:srgbClr val="FFFFFF">
                    <a:lumMod val="50000"/>
                  </a:srgbClr>
                </a:solidFill>
              </a:rPr>
              <a:t>Suspected</a:t>
            </a:r>
            <a:r>
              <a:rPr lang="en-US" sz="1100" dirty="0" smtClean="0">
                <a:solidFill>
                  <a:srgbClr val="FFFFFF">
                    <a:lumMod val="50000"/>
                  </a:srgbClr>
                </a:solidFill>
              </a:rPr>
              <a:t> </a:t>
            </a:r>
            <a:r>
              <a:rPr lang="en-US" sz="1400" dirty="0" smtClean="0">
                <a:solidFill>
                  <a:srgbClr val="FFFFFF">
                    <a:lumMod val="50000"/>
                  </a:srgbClr>
                </a:solidFill>
              </a:rPr>
              <a:t>Iranian</a:t>
            </a:r>
            <a:endParaRPr lang="en-US" sz="1100" dirty="0">
              <a:solidFill>
                <a:srgbClr val="FFFFFF">
                  <a:lumMod val="50000"/>
                </a:srgbClr>
              </a:solidFill>
            </a:endParaRPr>
          </a:p>
        </p:txBody>
      </p:sp>
      <p:cxnSp>
        <p:nvCxnSpPr>
          <p:cNvPr id="130" name="Straight Connector 129"/>
          <p:cNvCxnSpPr/>
          <p:nvPr/>
        </p:nvCxnSpPr>
        <p:spPr>
          <a:xfrm>
            <a:off x="9710637" y="1754713"/>
            <a:ext cx="4492" cy="1734787"/>
          </a:xfrm>
          <a:prstGeom prst="line">
            <a:avLst/>
          </a:prstGeom>
          <a:ln w="25400" cmpd="sng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Round Diagonal Corner Rectangle 126"/>
          <p:cNvSpPr/>
          <p:nvPr/>
        </p:nvSpPr>
        <p:spPr>
          <a:xfrm>
            <a:off x="10903407" y="1587563"/>
            <a:ext cx="920176" cy="701501"/>
          </a:xfrm>
          <a:prstGeom prst="round2Diag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n-US" sz="1100" dirty="0" smtClean="0">
                <a:solidFill>
                  <a:schemeClr val="bg2">
                    <a:lumMod val="50000"/>
                  </a:schemeClr>
                </a:solidFill>
              </a:rPr>
              <a:t>NetNod</a:t>
            </a:r>
          </a:p>
          <a:p>
            <a:pPr algn="ctr"/>
            <a:r>
              <a:rPr lang="en-US" sz="1100" dirty="0" smtClean="0">
                <a:solidFill>
                  <a:schemeClr val="bg2">
                    <a:lumMod val="50000"/>
                  </a:schemeClr>
                </a:solidFill>
              </a:rPr>
              <a:t>Compromised</a:t>
            </a:r>
            <a:endParaRPr lang="en-US" sz="1100" dirty="0">
              <a:solidFill>
                <a:schemeClr val="bg2">
                  <a:lumMod val="50000"/>
                </a:schemeClr>
              </a:solidFill>
            </a:endParaRPr>
          </a:p>
        </p:txBody>
      </p:sp>
      <p:cxnSp>
        <p:nvCxnSpPr>
          <p:cNvPr id="128" name="Straight Connector 127"/>
          <p:cNvCxnSpPr/>
          <p:nvPr/>
        </p:nvCxnSpPr>
        <p:spPr>
          <a:xfrm>
            <a:off x="11643868" y="2289064"/>
            <a:ext cx="0" cy="1151426"/>
          </a:xfrm>
          <a:prstGeom prst="line">
            <a:avLst/>
          </a:prstGeom>
          <a:ln w="25400" cmpd="sng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Round Diagonal Corner Rectangle 130"/>
          <p:cNvSpPr/>
          <p:nvPr/>
        </p:nvSpPr>
        <p:spPr>
          <a:xfrm>
            <a:off x="11111099" y="3872444"/>
            <a:ext cx="808497" cy="494159"/>
          </a:xfrm>
          <a:prstGeom prst="round2Diag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/>
          </a:bodyPr>
          <a:lstStyle/>
          <a:p>
            <a:pPr algn="ctr"/>
            <a:r>
              <a:rPr lang="en-US" sz="1100" dirty="0" smtClean="0">
                <a:solidFill>
                  <a:schemeClr val="bg2">
                    <a:lumMod val="50000"/>
                  </a:schemeClr>
                </a:solidFill>
              </a:rPr>
              <a:t>Cafax</a:t>
            </a:r>
          </a:p>
          <a:p>
            <a:pPr algn="ctr"/>
            <a:r>
              <a:rPr lang="en-US" sz="1100" dirty="0" smtClean="0">
                <a:solidFill>
                  <a:schemeClr val="bg2">
                    <a:lumMod val="50000"/>
                  </a:schemeClr>
                </a:solidFill>
              </a:rPr>
              <a:t>Attacked </a:t>
            </a:r>
            <a:endParaRPr lang="en-US" sz="1100" dirty="0">
              <a:solidFill>
                <a:schemeClr val="bg2">
                  <a:lumMod val="50000"/>
                </a:schemeClr>
              </a:solidFill>
            </a:endParaRPr>
          </a:p>
        </p:txBody>
      </p:sp>
      <p:cxnSp>
        <p:nvCxnSpPr>
          <p:cNvPr id="132" name="Straight Connector 131"/>
          <p:cNvCxnSpPr/>
          <p:nvPr/>
        </p:nvCxnSpPr>
        <p:spPr>
          <a:xfrm>
            <a:off x="11351686" y="3472560"/>
            <a:ext cx="7649" cy="370504"/>
          </a:xfrm>
          <a:prstGeom prst="line">
            <a:avLst/>
          </a:prstGeom>
          <a:ln w="25400" cmpd="sng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Round Diagonal Corner Rectangle 132"/>
          <p:cNvSpPr/>
          <p:nvPr/>
        </p:nvSpPr>
        <p:spPr>
          <a:xfrm>
            <a:off x="7782239" y="1682448"/>
            <a:ext cx="777569" cy="1199287"/>
          </a:xfrm>
          <a:prstGeom prst="round2Diag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n-US" sz="1050" dirty="0" smtClean="0">
                <a:solidFill>
                  <a:schemeClr val="bg2">
                    <a:lumMod val="50000"/>
                  </a:schemeClr>
                </a:solidFill>
              </a:rPr>
              <a:t>APT32 Targets Southeast Asia</a:t>
            </a:r>
            <a:endParaRPr lang="en-US" sz="1050" dirty="0">
              <a:solidFill>
                <a:schemeClr val="bg2">
                  <a:lumMod val="50000"/>
                </a:schemeClr>
              </a:solidFill>
            </a:endParaRPr>
          </a:p>
        </p:txBody>
      </p:sp>
      <p:cxnSp>
        <p:nvCxnSpPr>
          <p:cNvPr id="134" name="Straight Connector 133"/>
          <p:cNvCxnSpPr/>
          <p:nvPr/>
        </p:nvCxnSpPr>
        <p:spPr>
          <a:xfrm>
            <a:off x="7782239" y="2863102"/>
            <a:ext cx="0" cy="553818"/>
          </a:xfrm>
          <a:prstGeom prst="line">
            <a:avLst/>
          </a:prstGeom>
          <a:ln w="25400" cmpd="sng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/>
          <p:cNvCxnSpPr/>
          <p:nvPr/>
        </p:nvCxnSpPr>
        <p:spPr>
          <a:xfrm flipH="1">
            <a:off x="-16934" y="3453107"/>
            <a:ext cx="32643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5" name="Straight Connector 134"/>
          <p:cNvCxnSpPr/>
          <p:nvPr/>
        </p:nvCxnSpPr>
        <p:spPr>
          <a:xfrm>
            <a:off x="288231" y="3487341"/>
            <a:ext cx="0" cy="390729"/>
          </a:xfrm>
          <a:prstGeom prst="line">
            <a:avLst/>
          </a:prstGeom>
          <a:ln w="25400" cmpd="sng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/>
          <p:cNvCxnSpPr/>
          <p:nvPr/>
        </p:nvCxnSpPr>
        <p:spPr>
          <a:xfrm>
            <a:off x="529897" y="2594093"/>
            <a:ext cx="0" cy="846229"/>
          </a:xfrm>
          <a:prstGeom prst="line">
            <a:avLst/>
          </a:prstGeom>
          <a:ln w="25400" cmpd="sng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Oval 136"/>
          <p:cNvSpPr/>
          <p:nvPr/>
        </p:nvSpPr>
        <p:spPr>
          <a:xfrm>
            <a:off x="19045" y="2011040"/>
            <a:ext cx="1021704" cy="594010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/>
          </a:bodyPr>
          <a:lstStyle/>
          <a:p>
            <a:pPr algn="ctr"/>
            <a:r>
              <a:rPr lang="es-ES" sz="1100" dirty="0" err="1">
                <a:solidFill>
                  <a:schemeClr val="bg2">
                    <a:lumMod val="50000"/>
                  </a:schemeClr>
                </a:solidFill>
                <a:latin typeface="Titillium" pitchFamily="50" charset="0"/>
              </a:rPr>
              <a:t>FrameworkPoS</a:t>
            </a:r>
            <a:endParaRPr lang="en-US" sz="1100" dirty="0">
              <a:solidFill>
                <a:schemeClr val="bg2">
                  <a:lumMod val="50000"/>
                </a:schemeClr>
              </a:solidFill>
              <a:latin typeface="Titillium" pitchFamily="50" charset="0"/>
            </a:endParaRPr>
          </a:p>
        </p:txBody>
      </p:sp>
      <p:sp>
        <p:nvSpPr>
          <p:cNvPr id="138" name="Oval 137"/>
          <p:cNvSpPr/>
          <p:nvPr/>
        </p:nvSpPr>
        <p:spPr>
          <a:xfrm>
            <a:off x="-1423" y="3816252"/>
            <a:ext cx="747356" cy="727940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s-ES" sz="1000" dirty="0" err="1">
                <a:solidFill>
                  <a:schemeClr val="bg2">
                    <a:lumMod val="50000"/>
                  </a:schemeClr>
                </a:solidFill>
              </a:rPr>
              <a:t>BernhardPoS</a:t>
            </a:r>
            <a:endParaRPr lang="es-ES" sz="10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0343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0"/>
          </p:nvPr>
        </p:nvSpPr>
        <p:spPr>
          <a:xfrm>
            <a:off x="-12848" y="-15128"/>
            <a:ext cx="12192000" cy="6857999"/>
          </a:xfrm>
          <a:prstGeom prst="rect">
            <a:avLst/>
          </a:prstGeom>
          <a:noFill/>
          <a:effectLst>
            <a:softEdge rad="0"/>
          </a:effectLst>
        </p:spPr>
      </p:sp>
      <p:cxnSp>
        <p:nvCxnSpPr>
          <p:cNvPr id="33" name="18 Conector recto"/>
          <p:cNvCxnSpPr/>
          <p:nvPr/>
        </p:nvCxnSpPr>
        <p:spPr>
          <a:xfrm>
            <a:off x="-28889" y="3455386"/>
            <a:ext cx="12220889" cy="0"/>
          </a:xfrm>
          <a:prstGeom prst="line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48 Elipse"/>
          <p:cNvSpPr/>
          <p:nvPr/>
        </p:nvSpPr>
        <p:spPr>
          <a:xfrm>
            <a:off x="587435" y="3440322"/>
            <a:ext cx="37795" cy="36955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2" tIns="34286" rIns="68572" bIns="34286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 sz="1050" dirty="0">
              <a:solidFill>
                <a:schemeClr val="tx1"/>
              </a:solidFill>
              <a:latin typeface="Helvetica" panose="020B0604020202020204" pitchFamily="34" charset="0"/>
              <a:ea typeface="Segoe UI" panose="020B0502040204020203" pitchFamily="34" charset="0"/>
              <a:cs typeface="Helvetica" panose="020B0604020202020204" pitchFamily="34" charset="0"/>
            </a:endParaRPr>
          </a:p>
        </p:txBody>
      </p:sp>
      <p:sp>
        <p:nvSpPr>
          <p:cNvPr id="41" name="48 Elipse"/>
          <p:cNvSpPr/>
          <p:nvPr/>
        </p:nvSpPr>
        <p:spPr>
          <a:xfrm>
            <a:off x="9689976" y="3439971"/>
            <a:ext cx="37795" cy="36955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2" tIns="34286" rIns="68572" bIns="34286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 sz="1050" dirty="0">
              <a:solidFill>
                <a:schemeClr val="tx1"/>
              </a:solidFill>
              <a:latin typeface="Helvetica" panose="020B0604020202020204" pitchFamily="34" charset="0"/>
              <a:ea typeface="Segoe UI" panose="020B0502040204020203" pitchFamily="34" charset="0"/>
              <a:cs typeface="Helvetica" panose="020B0604020202020204" pitchFamily="34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353767" y="3477276"/>
            <a:ext cx="5810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 dirty="0"/>
              <a:t>2016</a:t>
            </a:r>
            <a:endParaRPr lang="en-US" b="1" dirty="0"/>
          </a:p>
        </p:txBody>
      </p:sp>
      <p:sp>
        <p:nvSpPr>
          <p:cNvPr id="52" name="48 Elipse"/>
          <p:cNvSpPr/>
          <p:nvPr/>
        </p:nvSpPr>
        <p:spPr>
          <a:xfrm>
            <a:off x="3361504" y="3440320"/>
            <a:ext cx="37795" cy="36955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2" tIns="34286" rIns="68572" bIns="34286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 sz="1050" dirty="0">
              <a:solidFill>
                <a:schemeClr val="tx1"/>
              </a:solidFill>
              <a:latin typeface="Helvetica" panose="020B0604020202020204" pitchFamily="34" charset="0"/>
              <a:ea typeface="Segoe UI" panose="020B0502040204020203" pitchFamily="34" charset="0"/>
              <a:cs typeface="Helvetica" panose="020B0604020202020204" pitchFamily="34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3150365" y="3463830"/>
            <a:ext cx="5433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 dirty="0"/>
              <a:t>2017</a:t>
            </a:r>
            <a:endParaRPr lang="en-US" b="1" dirty="0"/>
          </a:p>
        </p:txBody>
      </p:sp>
      <p:sp>
        <p:nvSpPr>
          <p:cNvPr id="54" name="Oval 53"/>
          <p:cNvSpPr/>
          <p:nvPr/>
        </p:nvSpPr>
        <p:spPr>
          <a:xfrm>
            <a:off x="979641" y="3974868"/>
            <a:ext cx="1290687" cy="454861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/>
          </a:bodyPr>
          <a:lstStyle/>
          <a:p>
            <a:pPr algn="ctr"/>
            <a:r>
              <a:rPr lang="es-ES" sz="1100" dirty="0" err="1">
                <a:solidFill>
                  <a:schemeClr val="bg2">
                    <a:lumMod val="50000"/>
                  </a:schemeClr>
                </a:solidFill>
              </a:rPr>
              <a:t>DNSUnlocker</a:t>
            </a:r>
            <a:endParaRPr lang="en-US" sz="11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7" name="48 Elipse"/>
          <p:cNvSpPr/>
          <p:nvPr/>
        </p:nvSpPr>
        <p:spPr>
          <a:xfrm>
            <a:off x="4775210" y="3413872"/>
            <a:ext cx="75590" cy="73910"/>
          </a:xfrm>
          <a:prstGeom prst="ellipse">
            <a:avLst/>
          </a:prstGeom>
          <a:solidFill>
            <a:schemeClr val="tx1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2" tIns="34286" rIns="68572" bIns="34286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 sz="1050">
              <a:solidFill>
                <a:schemeClr val="tx1"/>
              </a:solidFill>
              <a:latin typeface="Helvetica" panose="020B0604020202020204" pitchFamily="34" charset="0"/>
              <a:ea typeface="Segoe UI" panose="020B0502040204020203" pitchFamily="34" charset="0"/>
              <a:cs typeface="Helvetica" panose="020B0604020202020204" pitchFamily="34" charset="0"/>
            </a:endParaRPr>
          </a:p>
        </p:txBody>
      </p:sp>
      <p:sp>
        <p:nvSpPr>
          <p:cNvPr id="58" name="Oval 57"/>
          <p:cNvSpPr/>
          <p:nvPr/>
        </p:nvSpPr>
        <p:spPr>
          <a:xfrm>
            <a:off x="1139016" y="2224764"/>
            <a:ext cx="888356" cy="353122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/>
          </a:bodyPr>
          <a:lstStyle/>
          <a:p>
            <a:pPr algn="ctr"/>
            <a:r>
              <a:rPr lang="es-ES" sz="1100" dirty="0" err="1">
                <a:solidFill>
                  <a:schemeClr val="bg2">
                    <a:lumMod val="50000"/>
                  </a:schemeClr>
                </a:solidFill>
              </a:rPr>
              <a:t>Multigrain</a:t>
            </a:r>
            <a:endParaRPr lang="en-US" sz="11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9" name="Round Diagonal Corner Rectangle 58"/>
          <p:cNvSpPr/>
          <p:nvPr/>
        </p:nvSpPr>
        <p:spPr>
          <a:xfrm>
            <a:off x="1951782" y="1255239"/>
            <a:ext cx="974274" cy="793800"/>
          </a:xfrm>
          <a:prstGeom prst="round2Diag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/>
          </a:bodyPr>
          <a:lstStyle/>
          <a:p>
            <a:pPr algn="ctr"/>
            <a:r>
              <a:rPr lang="es-ES" sz="1600" dirty="0">
                <a:solidFill>
                  <a:schemeClr val="bg2">
                    <a:lumMod val="50000"/>
                  </a:schemeClr>
                </a:solidFill>
              </a:rPr>
              <a:t>Project </a:t>
            </a:r>
            <a:r>
              <a:rPr lang="es-ES" sz="1600" dirty="0" err="1">
                <a:solidFill>
                  <a:schemeClr val="bg2">
                    <a:lumMod val="50000"/>
                  </a:schemeClr>
                </a:solidFill>
              </a:rPr>
              <a:t>Sauron</a:t>
            </a:r>
            <a:endParaRPr lang="en-US" sz="16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64" name="Oval 63"/>
          <p:cNvSpPr/>
          <p:nvPr/>
        </p:nvSpPr>
        <p:spPr>
          <a:xfrm>
            <a:off x="2564602" y="2403406"/>
            <a:ext cx="705025" cy="371886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s-ES" sz="1000" dirty="0" err="1">
                <a:solidFill>
                  <a:schemeClr val="bg2">
                    <a:lumMod val="50000"/>
                  </a:schemeClr>
                </a:solidFill>
              </a:rPr>
              <a:t>Switcher</a:t>
            </a:r>
            <a:endParaRPr lang="en-US" sz="10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66" name="48 Elipse"/>
          <p:cNvSpPr/>
          <p:nvPr/>
        </p:nvSpPr>
        <p:spPr>
          <a:xfrm>
            <a:off x="6342954" y="3434745"/>
            <a:ext cx="37795" cy="36955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2" tIns="34286" rIns="68572" bIns="34286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 sz="1050">
              <a:solidFill>
                <a:schemeClr val="tx1"/>
              </a:solidFill>
              <a:latin typeface="Helvetica" panose="020B0604020202020204" pitchFamily="34" charset="0"/>
              <a:ea typeface="Segoe UI" panose="020B0502040204020203" pitchFamily="34" charset="0"/>
              <a:cs typeface="Helvetica" panose="020B0604020202020204" pitchFamily="34" charset="0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6093490" y="3439971"/>
            <a:ext cx="5433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/>
              <a:t>2018</a:t>
            </a:r>
            <a:endParaRPr lang="en-US" b="1"/>
          </a:p>
        </p:txBody>
      </p:sp>
      <p:sp>
        <p:nvSpPr>
          <p:cNvPr id="68" name="Oval 67"/>
          <p:cNvSpPr/>
          <p:nvPr/>
        </p:nvSpPr>
        <p:spPr>
          <a:xfrm>
            <a:off x="2902109" y="3880545"/>
            <a:ext cx="1251912" cy="395690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 fontScale="92500"/>
          </a:bodyPr>
          <a:lstStyle/>
          <a:p>
            <a:pPr algn="ctr"/>
            <a:r>
              <a:rPr lang="es-ES" sz="1100" dirty="0" err="1">
                <a:solidFill>
                  <a:schemeClr val="bg2">
                    <a:lumMod val="50000"/>
                  </a:schemeClr>
                </a:solidFill>
              </a:rPr>
              <a:t>DNSMessenger</a:t>
            </a:r>
            <a:endParaRPr lang="en-US" sz="11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69" name="Round Diagonal Corner Rectangle 68"/>
          <p:cNvSpPr/>
          <p:nvPr/>
        </p:nvSpPr>
        <p:spPr>
          <a:xfrm>
            <a:off x="3210576" y="1255239"/>
            <a:ext cx="2021871" cy="320040"/>
          </a:xfrm>
          <a:prstGeom prst="round2Diag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s-ES" sz="1000" dirty="0">
                <a:solidFill>
                  <a:schemeClr val="bg2">
                    <a:lumMod val="50000"/>
                  </a:schemeClr>
                </a:solidFill>
              </a:rPr>
              <a:t>FIN7 Targets Restaurant </a:t>
            </a:r>
            <a:r>
              <a:rPr lang="es-ES" sz="1000" dirty="0" err="1">
                <a:solidFill>
                  <a:schemeClr val="bg2">
                    <a:lumMod val="50000"/>
                  </a:schemeClr>
                </a:solidFill>
              </a:rPr>
              <a:t>Industry</a:t>
            </a:r>
            <a:endParaRPr lang="en-US" sz="10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0" name="Round Diagonal Corner Rectangle 69"/>
          <p:cNvSpPr/>
          <p:nvPr/>
        </p:nvSpPr>
        <p:spPr>
          <a:xfrm>
            <a:off x="3198310" y="4964707"/>
            <a:ext cx="1911421" cy="489477"/>
          </a:xfrm>
          <a:prstGeom prst="round2Diag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/>
          </a:bodyPr>
          <a:lstStyle/>
          <a:p>
            <a:pPr algn="ctr"/>
            <a:r>
              <a:rPr lang="es-ES" sz="1100" dirty="0">
                <a:solidFill>
                  <a:schemeClr val="bg2">
                    <a:lumMod val="50000"/>
                  </a:schemeClr>
                </a:solidFill>
              </a:rPr>
              <a:t>APT32 Targets </a:t>
            </a:r>
            <a:r>
              <a:rPr lang="es-ES" sz="1100" dirty="0" err="1">
                <a:solidFill>
                  <a:schemeClr val="bg2">
                    <a:lumMod val="50000"/>
                  </a:schemeClr>
                </a:solidFill>
              </a:rPr>
              <a:t>Subsidiaries</a:t>
            </a:r>
            <a:r>
              <a:rPr lang="es-ES" sz="1100" dirty="0">
                <a:solidFill>
                  <a:schemeClr val="bg2">
                    <a:lumMod val="50000"/>
                  </a:schemeClr>
                </a:solidFill>
              </a:rPr>
              <a:t> of US and </a:t>
            </a:r>
            <a:r>
              <a:rPr lang="es-ES" sz="1100" dirty="0" err="1">
                <a:solidFill>
                  <a:schemeClr val="bg2">
                    <a:lumMod val="50000"/>
                  </a:schemeClr>
                </a:solidFill>
              </a:rPr>
              <a:t>Philippines</a:t>
            </a:r>
            <a:endParaRPr lang="en-US" sz="11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9460067" y="3461574"/>
            <a:ext cx="5433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/>
              <a:t>2019</a:t>
            </a:r>
            <a:endParaRPr lang="en-US" b="1"/>
          </a:p>
        </p:txBody>
      </p:sp>
      <p:cxnSp>
        <p:nvCxnSpPr>
          <p:cNvPr id="43" name="Straight Connector 42"/>
          <p:cNvCxnSpPr/>
          <p:nvPr/>
        </p:nvCxnSpPr>
        <p:spPr>
          <a:xfrm>
            <a:off x="896632" y="3455386"/>
            <a:ext cx="0" cy="1822435"/>
          </a:xfrm>
          <a:prstGeom prst="line">
            <a:avLst/>
          </a:prstGeom>
          <a:ln w="25400" cmpd="sng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1024200" y="1922286"/>
            <a:ext cx="0" cy="1491586"/>
          </a:xfrm>
          <a:prstGeom prst="line">
            <a:avLst/>
          </a:prstGeom>
          <a:ln w="25400" cmpd="sng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1331916" y="3437649"/>
            <a:ext cx="0" cy="533419"/>
          </a:xfrm>
          <a:prstGeom prst="line">
            <a:avLst/>
          </a:prstGeom>
          <a:ln w="25400" cmpd="sng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1600342" y="2594093"/>
            <a:ext cx="0" cy="846229"/>
          </a:xfrm>
          <a:prstGeom prst="line">
            <a:avLst/>
          </a:prstGeom>
          <a:ln w="25400" cmpd="sng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2510175" y="3477277"/>
            <a:ext cx="0" cy="1352621"/>
          </a:xfrm>
          <a:prstGeom prst="line">
            <a:avLst/>
          </a:prstGeom>
          <a:ln w="25400" cmpd="sng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2343548" y="2049039"/>
            <a:ext cx="0" cy="1414791"/>
          </a:xfrm>
          <a:prstGeom prst="line">
            <a:avLst/>
          </a:prstGeom>
          <a:ln w="25400" cmpd="sng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3679306" y="3434745"/>
            <a:ext cx="0" cy="402888"/>
          </a:xfrm>
          <a:prstGeom prst="line">
            <a:avLst/>
          </a:prstGeom>
          <a:ln w="25400" cmpd="sng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4806202" y="1658625"/>
            <a:ext cx="0" cy="1728707"/>
          </a:xfrm>
          <a:prstGeom prst="line">
            <a:avLst/>
          </a:prstGeom>
          <a:ln w="25400" cmpd="sng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>
            <a:off x="4261719" y="3457238"/>
            <a:ext cx="0" cy="1481172"/>
          </a:xfrm>
          <a:prstGeom prst="line">
            <a:avLst/>
          </a:prstGeom>
          <a:ln w="25400" cmpd="sng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ound Diagonal Corner Rectangle 82"/>
          <p:cNvSpPr/>
          <p:nvPr/>
        </p:nvSpPr>
        <p:spPr>
          <a:xfrm>
            <a:off x="3323096" y="1922286"/>
            <a:ext cx="1287741" cy="429230"/>
          </a:xfrm>
          <a:prstGeom prst="round2Diag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/>
          </a:bodyPr>
          <a:lstStyle/>
          <a:p>
            <a:pPr algn="ctr"/>
            <a:r>
              <a:rPr lang="es-ES" sz="1100" dirty="0">
                <a:solidFill>
                  <a:schemeClr val="bg2">
                    <a:lumMod val="50000"/>
                  </a:schemeClr>
                </a:solidFill>
              </a:rPr>
              <a:t>FIN7 Targets US SEC</a:t>
            </a:r>
            <a:endParaRPr lang="en-US" sz="1100" dirty="0">
              <a:solidFill>
                <a:schemeClr val="bg2">
                  <a:lumMod val="50000"/>
                </a:schemeClr>
              </a:solidFill>
            </a:endParaRPr>
          </a:p>
        </p:txBody>
      </p:sp>
      <p:cxnSp>
        <p:nvCxnSpPr>
          <p:cNvPr id="85" name="Straight Connector 84"/>
          <p:cNvCxnSpPr/>
          <p:nvPr/>
        </p:nvCxnSpPr>
        <p:spPr>
          <a:xfrm>
            <a:off x="5070619" y="3487782"/>
            <a:ext cx="0" cy="728321"/>
          </a:xfrm>
          <a:prstGeom prst="line">
            <a:avLst/>
          </a:prstGeom>
          <a:ln w="25400" cmpd="sng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>
            <a:off x="3803175" y="2351516"/>
            <a:ext cx="0" cy="1106931"/>
          </a:xfrm>
          <a:prstGeom prst="line">
            <a:avLst/>
          </a:prstGeom>
          <a:ln w="25400" cmpd="sng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Round Diagonal Corner Rectangle 88"/>
          <p:cNvSpPr/>
          <p:nvPr/>
        </p:nvSpPr>
        <p:spPr>
          <a:xfrm>
            <a:off x="5299224" y="1582423"/>
            <a:ext cx="1163421" cy="470995"/>
          </a:xfrm>
          <a:prstGeom prst="round2Diag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/>
          </a:bodyPr>
          <a:lstStyle/>
          <a:p>
            <a:pPr algn="ctr"/>
            <a:r>
              <a:rPr lang="es-ES" sz="1400" dirty="0" err="1" smtClean="0">
                <a:solidFill>
                  <a:schemeClr val="bg2">
                    <a:lumMod val="50000"/>
                  </a:schemeClr>
                </a:solidFill>
              </a:rPr>
              <a:t>DNSpionage</a:t>
            </a:r>
            <a:endParaRPr lang="en-US" sz="11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91" name="Oval 90"/>
          <p:cNvSpPr/>
          <p:nvPr/>
        </p:nvSpPr>
        <p:spPr>
          <a:xfrm>
            <a:off x="6918822" y="5173103"/>
            <a:ext cx="1075298" cy="583113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/>
          </a:bodyPr>
          <a:lstStyle/>
          <a:p>
            <a:pPr algn="ctr"/>
            <a:r>
              <a:rPr lang="es-ES" sz="1100" dirty="0" err="1">
                <a:solidFill>
                  <a:schemeClr val="bg2">
                    <a:lumMod val="50000"/>
                  </a:schemeClr>
                </a:solidFill>
              </a:rPr>
              <a:t>Roaming</a:t>
            </a:r>
            <a:r>
              <a:rPr lang="es-ES" sz="1100" dirty="0">
                <a:solidFill>
                  <a:schemeClr val="bg2">
                    <a:lumMod val="50000"/>
                  </a:schemeClr>
                </a:solidFill>
              </a:rPr>
              <a:t> Mantis</a:t>
            </a:r>
            <a:endParaRPr lang="en-US" sz="1100" dirty="0">
              <a:solidFill>
                <a:schemeClr val="bg2">
                  <a:lumMod val="50000"/>
                </a:schemeClr>
              </a:solidFill>
            </a:endParaRPr>
          </a:p>
        </p:txBody>
      </p:sp>
      <p:cxnSp>
        <p:nvCxnSpPr>
          <p:cNvPr id="92" name="Straight Connector 91"/>
          <p:cNvCxnSpPr/>
          <p:nvPr/>
        </p:nvCxnSpPr>
        <p:spPr>
          <a:xfrm>
            <a:off x="5364336" y="2958396"/>
            <a:ext cx="0" cy="494809"/>
          </a:xfrm>
          <a:prstGeom prst="line">
            <a:avLst/>
          </a:prstGeom>
          <a:ln w="25400" cmpd="sng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>
            <a:off x="7629808" y="1946358"/>
            <a:ext cx="0" cy="1507341"/>
          </a:xfrm>
          <a:prstGeom prst="line">
            <a:avLst/>
          </a:prstGeom>
          <a:ln w="25400" cmpd="sng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>
            <a:off x="5893336" y="2098010"/>
            <a:ext cx="0" cy="1348894"/>
          </a:xfrm>
          <a:prstGeom prst="line">
            <a:avLst/>
          </a:prstGeom>
          <a:ln w="25400" cmpd="sng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 flipH="1">
            <a:off x="6806666" y="3043740"/>
            <a:ext cx="972" cy="408118"/>
          </a:xfrm>
          <a:prstGeom prst="line">
            <a:avLst/>
          </a:prstGeom>
          <a:ln w="25400" cmpd="sng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 flipH="1">
            <a:off x="6034939" y="3444202"/>
            <a:ext cx="2" cy="2155116"/>
          </a:xfrm>
          <a:prstGeom prst="line">
            <a:avLst/>
          </a:prstGeom>
          <a:ln w="25400" cmpd="sng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Oval 97"/>
          <p:cNvSpPr/>
          <p:nvPr/>
        </p:nvSpPr>
        <p:spPr>
          <a:xfrm>
            <a:off x="6057264" y="4482963"/>
            <a:ext cx="909468" cy="549173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s-ES" sz="1000" dirty="0">
                <a:solidFill>
                  <a:schemeClr val="bg2">
                    <a:lumMod val="50000"/>
                  </a:schemeClr>
                </a:solidFill>
              </a:rPr>
              <a:t>Denis </a:t>
            </a:r>
            <a:r>
              <a:rPr lang="es-ES" sz="1000" dirty="0" err="1">
                <a:solidFill>
                  <a:schemeClr val="bg2">
                    <a:lumMod val="50000"/>
                  </a:schemeClr>
                </a:solidFill>
              </a:rPr>
              <a:t>Backdoor</a:t>
            </a:r>
            <a:endParaRPr lang="es-ES" sz="10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99" name="Round Diagonal Corner Rectangle 98"/>
          <p:cNvSpPr/>
          <p:nvPr/>
        </p:nvSpPr>
        <p:spPr>
          <a:xfrm>
            <a:off x="7575378" y="4276234"/>
            <a:ext cx="1122975" cy="729289"/>
          </a:xfrm>
          <a:prstGeom prst="round2Diag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s-ES" sz="1200" dirty="0" err="1">
                <a:solidFill>
                  <a:schemeClr val="bg2">
                    <a:lumMod val="50000"/>
                  </a:schemeClr>
                </a:solidFill>
              </a:rPr>
              <a:t>DarkHydrus</a:t>
            </a:r>
            <a:r>
              <a:rPr lang="es-ES" sz="1200" dirty="0">
                <a:solidFill>
                  <a:schemeClr val="bg2">
                    <a:lumMod val="50000"/>
                  </a:schemeClr>
                </a:solidFill>
              </a:rPr>
              <a:t> Uses </a:t>
            </a:r>
            <a:r>
              <a:rPr lang="es-ES" sz="1200" dirty="0" err="1" smtClean="0">
                <a:solidFill>
                  <a:schemeClr val="bg2">
                    <a:lumMod val="50000"/>
                  </a:schemeClr>
                </a:solidFill>
              </a:rPr>
              <a:t>RogueRobing</a:t>
            </a:r>
            <a:endParaRPr lang="en-US" sz="1200" dirty="0">
              <a:solidFill>
                <a:schemeClr val="bg2">
                  <a:lumMod val="50000"/>
                </a:schemeClr>
              </a:solidFill>
            </a:endParaRPr>
          </a:p>
        </p:txBody>
      </p:sp>
      <p:cxnSp>
        <p:nvCxnSpPr>
          <p:cNvPr id="100" name="Straight Connector 99"/>
          <p:cNvCxnSpPr/>
          <p:nvPr/>
        </p:nvCxnSpPr>
        <p:spPr>
          <a:xfrm>
            <a:off x="8252489" y="3453205"/>
            <a:ext cx="0" cy="765954"/>
          </a:xfrm>
          <a:prstGeom prst="line">
            <a:avLst/>
          </a:prstGeom>
          <a:ln w="25400" cmpd="sng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/>
          <p:nvPr/>
        </p:nvCxnSpPr>
        <p:spPr>
          <a:xfrm>
            <a:off x="8694449" y="2851494"/>
            <a:ext cx="0" cy="605744"/>
          </a:xfrm>
          <a:prstGeom prst="line">
            <a:avLst/>
          </a:prstGeom>
          <a:ln w="25400" cmpd="sng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>
            <a:off x="6365156" y="3520552"/>
            <a:ext cx="15593" cy="972890"/>
          </a:xfrm>
          <a:prstGeom prst="line">
            <a:avLst/>
          </a:prstGeom>
          <a:ln w="25400" cmpd="sng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48 Elipse"/>
          <p:cNvSpPr/>
          <p:nvPr/>
        </p:nvSpPr>
        <p:spPr>
          <a:xfrm>
            <a:off x="1951781" y="3413872"/>
            <a:ext cx="75590" cy="73910"/>
          </a:xfrm>
          <a:prstGeom prst="ellipse">
            <a:avLst/>
          </a:prstGeom>
          <a:solidFill>
            <a:schemeClr val="tx1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2" tIns="34286" rIns="68572" bIns="34286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 sz="1050">
              <a:solidFill>
                <a:schemeClr val="tx1"/>
              </a:solidFill>
              <a:latin typeface="Helvetica" panose="020B0604020202020204" pitchFamily="34" charset="0"/>
              <a:ea typeface="Segoe UI" panose="020B0502040204020203" pitchFamily="34" charset="0"/>
              <a:cs typeface="Helvetica" panose="020B0604020202020204" pitchFamily="34" charset="0"/>
            </a:endParaRPr>
          </a:p>
        </p:txBody>
      </p:sp>
      <p:sp>
        <p:nvSpPr>
          <p:cNvPr id="104" name="48 Elipse"/>
          <p:cNvSpPr/>
          <p:nvPr/>
        </p:nvSpPr>
        <p:spPr>
          <a:xfrm>
            <a:off x="7830830" y="3421492"/>
            <a:ext cx="75590" cy="73910"/>
          </a:xfrm>
          <a:prstGeom prst="ellipse">
            <a:avLst/>
          </a:prstGeom>
          <a:solidFill>
            <a:schemeClr val="tx1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2" tIns="34286" rIns="68572" bIns="34286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 sz="1050">
              <a:solidFill>
                <a:schemeClr val="tx1"/>
              </a:solidFill>
              <a:latin typeface="Helvetica" panose="020B0604020202020204" pitchFamily="34" charset="0"/>
              <a:ea typeface="Segoe UI" panose="020B0502040204020203" pitchFamily="34" charset="0"/>
              <a:cs typeface="Helvetica" panose="020B0604020202020204" pitchFamily="34" charset="0"/>
            </a:endParaRPr>
          </a:p>
        </p:txBody>
      </p:sp>
      <p:cxnSp>
        <p:nvCxnSpPr>
          <p:cNvPr id="105" name="Straight Connector 104"/>
          <p:cNvCxnSpPr/>
          <p:nvPr/>
        </p:nvCxnSpPr>
        <p:spPr>
          <a:xfrm>
            <a:off x="2902109" y="2739824"/>
            <a:ext cx="0" cy="694921"/>
          </a:xfrm>
          <a:prstGeom prst="line">
            <a:avLst/>
          </a:prstGeom>
          <a:ln w="25400" cmpd="sng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Round Diagonal Corner Rectangle 106"/>
          <p:cNvSpPr/>
          <p:nvPr/>
        </p:nvSpPr>
        <p:spPr>
          <a:xfrm>
            <a:off x="6581864" y="2587584"/>
            <a:ext cx="988675" cy="437143"/>
          </a:xfrm>
          <a:prstGeom prst="round2Diag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/>
          </a:bodyPr>
          <a:lstStyle/>
          <a:p>
            <a:pPr algn="ctr"/>
            <a:r>
              <a:rPr lang="es-ES" sz="1100" dirty="0">
                <a:solidFill>
                  <a:schemeClr val="bg2">
                    <a:lumMod val="50000"/>
                  </a:schemeClr>
                </a:solidFill>
              </a:rPr>
              <a:t>BlackWallet.co Loses $400K</a:t>
            </a:r>
            <a:endParaRPr lang="en-US" sz="11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08" name="Oval 107"/>
          <p:cNvSpPr/>
          <p:nvPr/>
        </p:nvSpPr>
        <p:spPr>
          <a:xfrm>
            <a:off x="6636822" y="3860004"/>
            <a:ext cx="606968" cy="633437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s-ES" sz="1000" err="1">
                <a:solidFill>
                  <a:schemeClr val="bg2">
                    <a:lumMod val="50000"/>
                  </a:schemeClr>
                </a:solidFill>
              </a:rPr>
              <a:t>UDPoS</a:t>
            </a:r>
            <a:endParaRPr lang="es-ES" sz="1000">
              <a:solidFill>
                <a:schemeClr val="bg2">
                  <a:lumMod val="50000"/>
                </a:schemeClr>
              </a:solidFill>
            </a:endParaRPr>
          </a:p>
        </p:txBody>
      </p:sp>
      <p:cxnSp>
        <p:nvCxnSpPr>
          <p:cNvPr id="109" name="Straight Connector 108"/>
          <p:cNvCxnSpPr/>
          <p:nvPr/>
        </p:nvCxnSpPr>
        <p:spPr>
          <a:xfrm>
            <a:off x="6912302" y="3446904"/>
            <a:ext cx="0" cy="390729"/>
          </a:xfrm>
          <a:prstGeom prst="line">
            <a:avLst/>
          </a:prstGeom>
          <a:ln w="25400" cmpd="sng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>
            <a:off x="7460009" y="3453699"/>
            <a:ext cx="0" cy="1701972"/>
          </a:xfrm>
          <a:prstGeom prst="line">
            <a:avLst/>
          </a:prstGeom>
          <a:ln w="25400" cmpd="sng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Oval 110"/>
          <p:cNvSpPr/>
          <p:nvPr/>
        </p:nvSpPr>
        <p:spPr>
          <a:xfrm>
            <a:off x="8755042" y="3831682"/>
            <a:ext cx="705025" cy="278773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s-ES" sz="1200" err="1">
                <a:solidFill>
                  <a:schemeClr val="bg2">
                    <a:lumMod val="50000"/>
                  </a:schemeClr>
                </a:solidFill>
              </a:rPr>
              <a:t>Kessel</a:t>
            </a:r>
            <a:endParaRPr lang="en-US" sz="1000">
              <a:solidFill>
                <a:schemeClr val="bg2">
                  <a:lumMod val="50000"/>
                </a:schemeClr>
              </a:solidFill>
            </a:endParaRPr>
          </a:p>
        </p:txBody>
      </p:sp>
      <p:cxnSp>
        <p:nvCxnSpPr>
          <p:cNvPr id="112" name="Straight Connector 111"/>
          <p:cNvCxnSpPr/>
          <p:nvPr/>
        </p:nvCxnSpPr>
        <p:spPr>
          <a:xfrm>
            <a:off x="9051406" y="3440490"/>
            <a:ext cx="0" cy="402888"/>
          </a:xfrm>
          <a:prstGeom prst="line">
            <a:avLst/>
          </a:prstGeom>
          <a:ln w="25400" cmpd="sng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/>
          <p:nvPr/>
        </p:nvCxnSpPr>
        <p:spPr>
          <a:xfrm>
            <a:off x="10033308" y="2098010"/>
            <a:ext cx="0" cy="1365820"/>
          </a:xfrm>
          <a:prstGeom prst="line">
            <a:avLst/>
          </a:prstGeom>
          <a:ln w="25400" cmpd="sng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Oval 113"/>
          <p:cNvSpPr/>
          <p:nvPr/>
        </p:nvSpPr>
        <p:spPr>
          <a:xfrm>
            <a:off x="9842380" y="1570151"/>
            <a:ext cx="938386" cy="564154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 fontScale="92500"/>
          </a:bodyPr>
          <a:lstStyle/>
          <a:p>
            <a:pPr algn="ctr"/>
            <a:r>
              <a:rPr lang="es-ES" sz="1100" dirty="0" err="1">
                <a:solidFill>
                  <a:schemeClr val="bg2">
                    <a:lumMod val="50000"/>
                  </a:schemeClr>
                </a:solidFill>
              </a:rPr>
              <a:t>RogueRobin</a:t>
            </a:r>
            <a:r>
              <a:rPr lang="es-ES" sz="1100" dirty="0">
                <a:solidFill>
                  <a:schemeClr val="bg2">
                    <a:lumMod val="50000"/>
                  </a:schemeClr>
                </a:solidFill>
              </a:rPr>
              <a:t> </a:t>
            </a:r>
          </a:p>
          <a:p>
            <a:pPr algn="ctr"/>
            <a:r>
              <a:rPr lang="es-ES" sz="1100" dirty="0">
                <a:solidFill>
                  <a:schemeClr val="bg2">
                    <a:lumMod val="50000"/>
                  </a:schemeClr>
                </a:solidFill>
              </a:rPr>
              <a:t>New </a:t>
            </a:r>
            <a:r>
              <a:rPr lang="es-ES" sz="1100" dirty="0" err="1">
                <a:solidFill>
                  <a:schemeClr val="bg2">
                    <a:lumMod val="50000"/>
                  </a:schemeClr>
                </a:solidFill>
              </a:rPr>
              <a:t>Variant</a:t>
            </a:r>
            <a:endParaRPr lang="en-US" sz="11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15" name="Round Diagonal Corner Rectangle 114"/>
          <p:cNvSpPr/>
          <p:nvPr/>
        </p:nvSpPr>
        <p:spPr>
          <a:xfrm>
            <a:off x="8755043" y="4559202"/>
            <a:ext cx="1248356" cy="1040116"/>
          </a:xfrm>
          <a:prstGeom prst="round2Diag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s-ES" sz="1600" dirty="0" smtClean="0">
                <a:solidFill>
                  <a:schemeClr val="bg2">
                    <a:lumMod val="50000"/>
                  </a:schemeClr>
                </a:solidFill>
              </a:rPr>
              <a:t>US CERT Global </a:t>
            </a:r>
            <a:r>
              <a:rPr lang="es-ES" sz="1600" dirty="0" err="1" smtClean="0">
                <a:solidFill>
                  <a:schemeClr val="bg2">
                    <a:lumMod val="50000"/>
                  </a:schemeClr>
                </a:solidFill>
              </a:rPr>
              <a:t>Alert</a:t>
            </a:r>
            <a:endParaRPr lang="en-US" sz="1050" dirty="0">
              <a:solidFill>
                <a:schemeClr val="bg2">
                  <a:lumMod val="50000"/>
                </a:schemeClr>
              </a:solidFill>
            </a:endParaRPr>
          </a:p>
        </p:txBody>
      </p:sp>
      <p:cxnSp>
        <p:nvCxnSpPr>
          <p:cNvPr id="116" name="Straight Connector 115"/>
          <p:cNvCxnSpPr/>
          <p:nvPr/>
        </p:nvCxnSpPr>
        <p:spPr>
          <a:xfrm flipH="1">
            <a:off x="9706146" y="3522534"/>
            <a:ext cx="17967" cy="1036668"/>
          </a:xfrm>
          <a:prstGeom prst="line">
            <a:avLst/>
          </a:prstGeom>
          <a:ln w="25400" cmpd="sng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Round Diagonal Corner Rectangle 116"/>
          <p:cNvSpPr/>
          <p:nvPr/>
        </p:nvSpPr>
        <p:spPr>
          <a:xfrm>
            <a:off x="9908791" y="3889384"/>
            <a:ext cx="775687" cy="625830"/>
          </a:xfrm>
          <a:prstGeom prst="round2Diag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/>
          </a:bodyPr>
          <a:lstStyle/>
          <a:p>
            <a:pPr algn="ctr"/>
            <a:r>
              <a:rPr lang="es-ES" sz="1100" dirty="0">
                <a:solidFill>
                  <a:schemeClr val="bg2">
                    <a:lumMod val="50000"/>
                  </a:schemeClr>
                </a:solidFill>
              </a:rPr>
              <a:t>DNS </a:t>
            </a:r>
            <a:r>
              <a:rPr lang="es-ES" sz="1100" dirty="0" err="1">
                <a:solidFill>
                  <a:schemeClr val="bg2">
                    <a:lumMod val="50000"/>
                  </a:schemeClr>
                </a:solidFill>
              </a:rPr>
              <a:t>Hijacking</a:t>
            </a:r>
            <a:r>
              <a:rPr lang="es-ES" sz="1100" dirty="0">
                <a:solidFill>
                  <a:schemeClr val="bg2">
                    <a:lumMod val="50000"/>
                  </a:schemeClr>
                </a:solidFill>
              </a:rPr>
              <a:t> in Venezuela</a:t>
            </a:r>
            <a:endParaRPr lang="en-US" sz="1100" dirty="0">
              <a:solidFill>
                <a:schemeClr val="bg2">
                  <a:lumMod val="50000"/>
                </a:schemeClr>
              </a:solidFill>
            </a:endParaRPr>
          </a:p>
        </p:txBody>
      </p:sp>
      <p:cxnSp>
        <p:nvCxnSpPr>
          <p:cNvPr id="118" name="Straight Connector 117"/>
          <p:cNvCxnSpPr/>
          <p:nvPr/>
        </p:nvCxnSpPr>
        <p:spPr>
          <a:xfrm>
            <a:off x="10149378" y="3489500"/>
            <a:ext cx="7649" cy="370504"/>
          </a:xfrm>
          <a:prstGeom prst="line">
            <a:avLst/>
          </a:prstGeom>
          <a:ln w="25400" cmpd="sng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Round Diagonal Corner Rectangle 118"/>
          <p:cNvSpPr/>
          <p:nvPr/>
        </p:nvSpPr>
        <p:spPr>
          <a:xfrm>
            <a:off x="10225181" y="2405709"/>
            <a:ext cx="1122975" cy="516940"/>
          </a:xfrm>
          <a:prstGeom prst="round2Diag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s-ES" sz="1050" dirty="0">
                <a:solidFill>
                  <a:schemeClr val="bg2">
                    <a:lumMod val="50000"/>
                  </a:schemeClr>
                </a:solidFill>
              </a:rPr>
              <a:t>APT32 Targets </a:t>
            </a:r>
            <a:r>
              <a:rPr lang="es-ES" sz="1050" dirty="0" err="1">
                <a:solidFill>
                  <a:schemeClr val="bg2">
                    <a:lumMod val="50000"/>
                  </a:schemeClr>
                </a:solidFill>
              </a:rPr>
              <a:t>Cambodian</a:t>
            </a:r>
            <a:r>
              <a:rPr lang="es-ES" sz="105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s-ES" sz="1050" dirty="0" err="1">
                <a:solidFill>
                  <a:schemeClr val="bg2">
                    <a:lumMod val="50000"/>
                  </a:schemeClr>
                </a:solidFill>
              </a:rPr>
              <a:t>interested</a:t>
            </a:r>
            <a:r>
              <a:rPr lang="es-ES" sz="105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s-ES" sz="1050" dirty="0" err="1">
                <a:solidFill>
                  <a:schemeClr val="bg2">
                    <a:lumMod val="50000"/>
                  </a:schemeClr>
                </a:solidFill>
              </a:rPr>
              <a:t>people</a:t>
            </a:r>
            <a:endParaRPr lang="en-US" sz="1050" dirty="0">
              <a:solidFill>
                <a:schemeClr val="bg2">
                  <a:lumMod val="50000"/>
                </a:schemeClr>
              </a:solidFill>
            </a:endParaRPr>
          </a:p>
        </p:txBody>
      </p:sp>
      <p:cxnSp>
        <p:nvCxnSpPr>
          <p:cNvPr id="120" name="Straight Connector 119"/>
          <p:cNvCxnSpPr/>
          <p:nvPr/>
        </p:nvCxnSpPr>
        <p:spPr>
          <a:xfrm>
            <a:off x="10508619" y="2913910"/>
            <a:ext cx="0" cy="553818"/>
          </a:xfrm>
          <a:prstGeom prst="line">
            <a:avLst/>
          </a:prstGeom>
          <a:ln w="25400" cmpd="sng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125134" y="298722"/>
            <a:ext cx="63900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>
                <a:latin typeface="+mj-lt"/>
              </a:rPr>
              <a:t>OILRIG CAMPAIGNS 2016-2019</a:t>
            </a:r>
          </a:p>
        </p:txBody>
      </p:sp>
      <p:sp>
        <p:nvSpPr>
          <p:cNvPr id="76" name="Oval 75"/>
          <p:cNvSpPr/>
          <p:nvPr/>
        </p:nvSpPr>
        <p:spPr>
          <a:xfrm>
            <a:off x="6037232" y="2130668"/>
            <a:ext cx="824836" cy="326673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s-ES" sz="1000" dirty="0" smtClean="0">
                <a:solidFill>
                  <a:schemeClr val="bg2">
                    <a:lumMod val="50000"/>
                  </a:schemeClr>
                </a:solidFill>
              </a:rPr>
              <a:t>OSX/</a:t>
            </a:r>
            <a:r>
              <a:rPr lang="es-ES" sz="1000" dirty="0" err="1" smtClean="0">
                <a:solidFill>
                  <a:schemeClr val="bg2">
                    <a:lumMod val="50000"/>
                  </a:schemeClr>
                </a:solidFill>
              </a:rPr>
              <a:t>MaMi</a:t>
            </a:r>
            <a:endParaRPr lang="en-US" sz="1000" dirty="0">
              <a:solidFill>
                <a:schemeClr val="bg2">
                  <a:lumMod val="50000"/>
                </a:schemeClr>
              </a:solidFill>
            </a:endParaRPr>
          </a:p>
        </p:txBody>
      </p:sp>
      <p:cxnSp>
        <p:nvCxnSpPr>
          <p:cNvPr id="106" name="Straight Connector 105"/>
          <p:cNvCxnSpPr>
            <a:stCxn id="76" idx="4"/>
          </p:cNvCxnSpPr>
          <p:nvPr/>
        </p:nvCxnSpPr>
        <p:spPr>
          <a:xfrm flipH="1">
            <a:off x="6440055" y="2457341"/>
            <a:ext cx="9595" cy="999172"/>
          </a:xfrm>
          <a:prstGeom prst="line">
            <a:avLst/>
          </a:prstGeom>
          <a:ln w="25400" cmpd="sng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Round Diagonal Corner Rectangle 120"/>
          <p:cNvSpPr/>
          <p:nvPr/>
        </p:nvSpPr>
        <p:spPr>
          <a:xfrm>
            <a:off x="10047093" y="5005524"/>
            <a:ext cx="1177237" cy="720194"/>
          </a:xfrm>
          <a:prstGeom prst="round2Diag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s-ES" sz="1050" dirty="0" err="1" smtClean="0">
                <a:solidFill>
                  <a:schemeClr val="bg2">
                    <a:lumMod val="50000"/>
                  </a:schemeClr>
                </a:solidFill>
              </a:rPr>
              <a:t>DNSpionage</a:t>
            </a:r>
            <a:r>
              <a:rPr lang="es-ES" sz="1050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s-ES" sz="1050" dirty="0" err="1" smtClean="0">
                <a:solidFill>
                  <a:schemeClr val="bg2">
                    <a:lumMod val="50000"/>
                  </a:schemeClr>
                </a:solidFill>
              </a:rPr>
              <a:t>launches</a:t>
            </a:r>
            <a:r>
              <a:rPr lang="es-ES" sz="1050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s-ES" sz="1050" dirty="0" err="1" smtClean="0">
                <a:solidFill>
                  <a:schemeClr val="bg2">
                    <a:lumMod val="50000"/>
                  </a:schemeClr>
                </a:solidFill>
              </a:rPr>
              <a:t>Karkaroff</a:t>
            </a:r>
            <a:endParaRPr lang="es-ES" sz="1050" dirty="0" smtClean="0">
              <a:solidFill>
                <a:schemeClr val="bg2">
                  <a:lumMod val="50000"/>
                </a:schemeClr>
              </a:solidFill>
            </a:endParaRPr>
          </a:p>
        </p:txBody>
      </p:sp>
      <p:cxnSp>
        <p:nvCxnSpPr>
          <p:cNvPr id="122" name="Straight Connector 121"/>
          <p:cNvCxnSpPr/>
          <p:nvPr/>
        </p:nvCxnSpPr>
        <p:spPr>
          <a:xfrm flipH="1">
            <a:off x="11023349" y="3461574"/>
            <a:ext cx="17966" cy="1543950"/>
          </a:xfrm>
          <a:prstGeom prst="line">
            <a:avLst/>
          </a:prstGeom>
          <a:ln w="25400" cmpd="sng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Round Diagonal Corner Rectangle 122"/>
          <p:cNvSpPr/>
          <p:nvPr/>
        </p:nvSpPr>
        <p:spPr>
          <a:xfrm>
            <a:off x="10945742" y="429773"/>
            <a:ext cx="1135436" cy="863631"/>
          </a:xfrm>
          <a:prstGeom prst="round2Diag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/>
          </a:bodyPr>
          <a:lstStyle/>
          <a:p>
            <a:pPr algn="ctr"/>
            <a:r>
              <a:rPr lang="es-ES" dirty="0" smtClean="0">
                <a:solidFill>
                  <a:schemeClr val="bg2">
                    <a:lumMod val="50000"/>
                  </a:schemeClr>
                </a:solidFill>
              </a:rPr>
              <a:t>Sea </a:t>
            </a:r>
            <a:r>
              <a:rPr lang="es-ES" dirty="0" err="1" smtClean="0">
                <a:solidFill>
                  <a:schemeClr val="bg2">
                    <a:lumMod val="50000"/>
                  </a:schemeClr>
                </a:solidFill>
              </a:rPr>
              <a:t>Turtle</a:t>
            </a:r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cxnSp>
        <p:nvCxnSpPr>
          <p:cNvPr id="124" name="Straight Connector 123"/>
          <p:cNvCxnSpPr/>
          <p:nvPr/>
        </p:nvCxnSpPr>
        <p:spPr>
          <a:xfrm>
            <a:off x="11919596" y="1289555"/>
            <a:ext cx="0" cy="2164144"/>
          </a:xfrm>
          <a:prstGeom prst="line">
            <a:avLst/>
          </a:prstGeom>
          <a:ln w="25400" cmpd="sng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Oval 124"/>
          <p:cNvSpPr/>
          <p:nvPr/>
        </p:nvSpPr>
        <p:spPr>
          <a:xfrm>
            <a:off x="11095737" y="4482963"/>
            <a:ext cx="1096263" cy="549173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s-ES" sz="1000" dirty="0" err="1" smtClean="0">
                <a:solidFill>
                  <a:schemeClr val="bg2">
                    <a:lumMod val="50000"/>
                  </a:schemeClr>
                </a:solidFill>
              </a:rPr>
              <a:t>Roaming</a:t>
            </a:r>
            <a:r>
              <a:rPr lang="es-ES" sz="1000" dirty="0" smtClean="0">
                <a:solidFill>
                  <a:schemeClr val="bg2">
                    <a:lumMod val="50000"/>
                  </a:schemeClr>
                </a:solidFill>
              </a:rPr>
              <a:t> Mantis New </a:t>
            </a:r>
            <a:r>
              <a:rPr lang="es-ES" sz="1000" dirty="0" err="1" smtClean="0">
                <a:solidFill>
                  <a:schemeClr val="bg2">
                    <a:lumMod val="50000"/>
                  </a:schemeClr>
                </a:solidFill>
              </a:rPr>
              <a:t>Variant</a:t>
            </a:r>
            <a:endParaRPr lang="es-ES" sz="1000" dirty="0">
              <a:solidFill>
                <a:schemeClr val="bg2">
                  <a:lumMod val="50000"/>
                </a:schemeClr>
              </a:solidFill>
            </a:endParaRPr>
          </a:p>
        </p:txBody>
      </p:sp>
      <p:cxnSp>
        <p:nvCxnSpPr>
          <p:cNvPr id="126" name="Straight Connector 125"/>
          <p:cNvCxnSpPr>
            <a:endCxn id="125" idx="7"/>
          </p:cNvCxnSpPr>
          <p:nvPr/>
        </p:nvCxnSpPr>
        <p:spPr>
          <a:xfrm>
            <a:off x="12029503" y="3466118"/>
            <a:ext cx="1953" cy="1097270"/>
          </a:xfrm>
          <a:prstGeom prst="line">
            <a:avLst/>
          </a:prstGeom>
          <a:ln w="25400" cmpd="sng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Round Diagonal Corner Rectangle 128"/>
          <p:cNvSpPr/>
          <p:nvPr/>
        </p:nvSpPr>
        <p:spPr>
          <a:xfrm>
            <a:off x="8614039" y="892134"/>
            <a:ext cx="1262688" cy="862579"/>
          </a:xfrm>
          <a:prstGeom prst="round2Diag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/>
          </a:bodyPr>
          <a:lstStyle/>
          <a:p>
            <a:pPr lvl="0" algn="ctr"/>
            <a:r>
              <a:rPr lang="es-ES" sz="1400" dirty="0" err="1">
                <a:solidFill>
                  <a:srgbClr val="FFFFFF">
                    <a:lumMod val="50000"/>
                  </a:srgbClr>
                </a:solidFill>
              </a:rPr>
              <a:t>DNSpionage</a:t>
            </a:r>
            <a:r>
              <a:rPr lang="es-ES" sz="1100" dirty="0">
                <a:solidFill>
                  <a:srgbClr val="FFFFFF">
                    <a:lumMod val="50000"/>
                  </a:srgbClr>
                </a:solidFill>
              </a:rPr>
              <a:t> </a:t>
            </a:r>
            <a:r>
              <a:rPr lang="es-ES" sz="1400" dirty="0" err="1">
                <a:solidFill>
                  <a:srgbClr val="FFFFFF">
                    <a:lumMod val="50000"/>
                  </a:srgbClr>
                </a:solidFill>
              </a:rPr>
              <a:t>Suspected</a:t>
            </a:r>
            <a:r>
              <a:rPr lang="es-ES" sz="1100" dirty="0">
                <a:solidFill>
                  <a:srgbClr val="FFFFFF">
                    <a:lumMod val="50000"/>
                  </a:srgbClr>
                </a:solidFill>
              </a:rPr>
              <a:t> </a:t>
            </a:r>
            <a:r>
              <a:rPr lang="es-ES" sz="1400" dirty="0" err="1" smtClean="0">
                <a:solidFill>
                  <a:srgbClr val="FFFFFF">
                    <a:lumMod val="50000"/>
                  </a:srgbClr>
                </a:solidFill>
              </a:rPr>
              <a:t>Iranian</a:t>
            </a:r>
            <a:endParaRPr lang="en-US" sz="1100" dirty="0">
              <a:solidFill>
                <a:srgbClr val="FFFFFF">
                  <a:lumMod val="50000"/>
                </a:srgbClr>
              </a:solidFill>
            </a:endParaRPr>
          </a:p>
        </p:txBody>
      </p:sp>
      <p:cxnSp>
        <p:nvCxnSpPr>
          <p:cNvPr id="130" name="Straight Connector 129"/>
          <p:cNvCxnSpPr/>
          <p:nvPr/>
        </p:nvCxnSpPr>
        <p:spPr>
          <a:xfrm>
            <a:off x="9710637" y="1754713"/>
            <a:ext cx="4492" cy="1734787"/>
          </a:xfrm>
          <a:prstGeom prst="line">
            <a:avLst/>
          </a:prstGeom>
          <a:ln w="25400" cmpd="sng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Round Diagonal Corner Rectangle 126"/>
          <p:cNvSpPr/>
          <p:nvPr/>
        </p:nvSpPr>
        <p:spPr>
          <a:xfrm>
            <a:off x="10903407" y="1587563"/>
            <a:ext cx="920176" cy="701501"/>
          </a:xfrm>
          <a:prstGeom prst="round2Diag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s-ES" sz="1100" dirty="0" err="1" smtClean="0">
                <a:solidFill>
                  <a:schemeClr val="bg2">
                    <a:lumMod val="50000"/>
                  </a:schemeClr>
                </a:solidFill>
              </a:rPr>
              <a:t>NetNod</a:t>
            </a:r>
            <a:endParaRPr lang="es-ES" sz="1100" dirty="0" smtClean="0">
              <a:solidFill>
                <a:schemeClr val="bg2">
                  <a:lumMod val="50000"/>
                </a:schemeClr>
              </a:solidFill>
            </a:endParaRPr>
          </a:p>
          <a:p>
            <a:pPr algn="ctr"/>
            <a:r>
              <a:rPr lang="es-ES" sz="1100" dirty="0" err="1" smtClean="0">
                <a:solidFill>
                  <a:schemeClr val="bg2">
                    <a:lumMod val="50000"/>
                  </a:schemeClr>
                </a:solidFill>
              </a:rPr>
              <a:t>Compromised</a:t>
            </a:r>
            <a:endParaRPr lang="en-US" sz="1100" dirty="0">
              <a:solidFill>
                <a:schemeClr val="bg2">
                  <a:lumMod val="50000"/>
                </a:schemeClr>
              </a:solidFill>
            </a:endParaRPr>
          </a:p>
        </p:txBody>
      </p:sp>
      <p:cxnSp>
        <p:nvCxnSpPr>
          <p:cNvPr id="128" name="Straight Connector 127"/>
          <p:cNvCxnSpPr/>
          <p:nvPr/>
        </p:nvCxnSpPr>
        <p:spPr>
          <a:xfrm>
            <a:off x="11643868" y="2289064"/>
            <a:ext cx="0" cy="1151426"/>
          </a:xfrm>
          <a:prstGeom prst="line">
            <a:avLst/>
          </a:prstGeom>
          <a:ln w="25400" cmpd="sng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Round Diagonal Corner Rectangle 130"/>
          <p:cNvSpPr/>
          <p:nvPr/>
        </p:nvSpPr>
        <p:spPr>
          <a:xfrm>
            <a:off x="11111099" y="3872444"/>
            <a:ext cx="808497" cy="494159"/>
          </a:xfrm>
          <a:prstGeom prst="round2Diag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/>
          </a:bodyPr>
          <a:lstStyle/>
          <a:p>
            <a:pPr algn="ctr"/>
            <a:r>
              <a:rPr lang="es-ES" sz="1100" dirty="0" err="1" smtClean="0">
                <a:solidFill>
                  <a:schemeClr val="bg2">
                    <a:lumMod val="50000"/>
                  </a:schemeClr>
                </a:solidFill>
              </a:rPr>
              <a:t>Cafax</a:t>
            </a:r>
            <a:endParaRPr lang="es-ES" sz="1100" dirty="0" smtClean="0">
              <a:solidFill>
                <a:schemeClr val="bg2">
                  <a:lumMod val="50000"/>
                </a:schemeClr>
              </a:solidFill>
            </a:endParaRPr>
          </a:p>
          <a:p>
            <a:pPr algn="ctr"/>
            <a:r>
              <a:rPr lang="es-ES" sz="1100" dirty="0" err="1" smtClean="0">
                <a:solidFill>
                  <a:schemeClr val="bg2">
                    <a:lumMod val="50000"/>
                  </a:schemeClr>
                </a:solidFill>
              </a:rPr>
              <a:t>Attacked</a:t>
            </a:r>
            <a:r>
              <a:rPr lang="es-ES" sz="1100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endParaRPr lang="en-US" sz="1100" dirty="0">
              <a:solidFill>
                <a:schemeClr val="bg2">
                  <a:lumMod val="50000"/>
                </a:schemeClr>
              </a:solidFill>
            </a:endParaRPr>
          </a:p>
        </p:txBody>
      </p:sp>
      <p:cxnSp>
        <p:nvCxnSpPr>
          <p:cNvPr id="132" name="Straight Connector 131"/>
          <p:cNvCxnSpPr/>
          <p:nvPr/>
        </p:nvCxnSpPr>
        <p:spPr>
          <a:xfrm>
            <a:off x="11351686" y="3472560"/>
            <a:ext cx="7649" cy="370504"/>
          </a:xfrm>
          <a:prstGeom prst="line">
            <a:avLst/>
          </a:prstGeom>
          <a:ln w="25400" cmpd="sng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Round Diagonal Corner Rectangle 132"/>
          <p:cNvSpPr/>
          <p:nvPr/>
        </p:nvSpPr>
        <p:spPr>
          <a:xfrm>
            <a:off x="7782239" y="1682448"/>
            <a:ext cx="777569" cy="1199287"/>
          </a:xfrm>
          <a:prstGeom prst="round2Diag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s-ES" sz="1050" dirty="0">
                <a:solidFill>
                  <a:schemeClr val="bg2">
                    <a:lumMod val="50000"/>
                  </a:schemeClr>
                </a:solidFill>
              </a:rPr>
              <a:t>APT32 Targets </a:t>
            </a:r>
            <a:r>
              <a:rPr lang="es-ES" sz="1050" dirty="0" err="1">
                <a:solidFill>
                  <a:schemeClr val="bg2">
                    <a:lumMod val="50000"/>
                  </a:schemeClr>
                </a:solidFill>
              </a:rPr>
              <a:t>Southeast</a:t>
            </a:r>
            <a:r>
              <a:rPr lang="es-ES" sz="1050" dirty="0">
                <a:solidFill>
                  <a:schemeClr val="bg2">
                    <a:lumMod val="50000"/>
                  </a:schemeClr>
                </a:solidFill>
              </a:rPr>
              <a:t> Asia</a:t>
            </a:r>
            <a:endParaRPr lang="en-US" sz="1050" dirty="0">
              <a:solidFill>
                <a:schemeClr val="bg2">
                  <a:lumMod val="50000"/>
                </a:schemeClr>
              </a:solidFill>
            </a:endParaRPr>
          </a:p>
        </p:txBody>
      </p:sp>
      <p:cxnSp>
        <p:nvCxnSpPr>
          <p:cNvPr id="134" name="Straight Connector 133"/>
          <p:cNvCxnSpPr/>
          <p:nvPr/>
        </p:nvCxnSpPr>
        <p:spPr>
          <a:xfrm>
            <a:off x="7782239" y="2863102"/>
            <a:ext cx="0" cy="553818"/>
          </a:xfrm>
          <a:prstGeom prst="line">
            <a:avLst/>
          </a:prstGeom>
          <a:ln w="25400" cmpd="sng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ound Diagonal Corner Rectangle 61"/>
          <p:cNvSpPr/>
          <p:nvPr/>
        </p:nvSpPr>
        <p:spPr>
          <a:xfrm>
            <a:off x="1656272" y="4801139"/>
            <a:ext cx="1245837" cy="564481"/>
          </a:xfrm>
          <a:prstGeom prst="round2Diag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s-ES" sz="1100" b="1" dirty="0">
                <a:solidFill>
                  <a:schemeClr val="bg2"/>
                </a:solidFill>
              </a:rPr>
              <a:t>OilRig </a:t>
            </a:r>
            <a:r>
              <a:rPr lang="es-ES" sz="1100" b="1" dirty="0" err="1">
                <a:solidFill>
                  <a:schemeClr val="bg2"/>
                </a:solidFill>
              </a:rPr>
              <a:t>expands</a:t>
            </a:r>
            <a:r>
              <a:rPr lang="es-ES" sz="1100" b="1" dirty="0">
                <a:solidFill>
                  <a:schemeClr val="bg2"/>
                </a:solidFill>
              </a:rPr>
              <a:t> Targets</a:t>
            </a:r>
            <a:endParaRPr lang="en-US" sz="1100" b="1" dirty="0">
              <a:solidFill>
                <a:schemeClr val="bg2"/>
              </a:solidFill>
            </a:endParaRPr>
          </a:p>
        </p:txBody>
      </p:sp>
      <p:sp>
        <p:nvSpPr>
          <p:cNvPr id="50" name="Round Diagonal Corner Rectangle 49"/>
          <p:cNvSpPr/>
          <p:nvPr/>
        </p:nvSpPr>
        <p:spPr>
          <a:xfrm>
            <a:off x="337456" y="1255238"/>
            <a:ext cx="1551375" cy="667047"/>
          </a:xfrm>
          <a:prstGeom prst="round2Diag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/>
          </a:bodyPr>
          <a:lstStyle/>
          <a:p>
            <a:pPr algn="ctr"/>
            <a:r>
              <a:rPr lang="es-ES" sz="1100" b="1" dirty="0">
                <a:solidFill>
                  <a:schemeClr val="bg2"/>
                </a:solidFill>
              </a:rPr>
              <a:t>OilRig Targets </a:t>
            </a:r>
            <a:r>
              <a:rPr lang="es-ES" sz="1100" b="1" dirty="0" err="1">
                <a:solidFill>
                  <a:schemeClr val="bg2"/>
                </a:solidFill>
              </a:rPr>
              <a:t>Saudi</a:t>
            </a:r>
            <a:r>
              <a:rPr lang="es-ES" sz="1100" b="1" dirty="0">
                <a:solidFill>
                  <a:schemeClr val="bg2"/>
                </a:solidFill>
              </a:rPr>
              <a:t> Arabia </a:t>
            </a:r>
            <a:r>
              <a:rPr lang="es-ES" sz="1100" b="1" dirty="0" err="1">
                <a:solidFill>
                  <a:schemeClr val="bg2"/>
                </a:solidFill>
              </a:rPr>
              <a:t>with</a:t>
            </a:r>
            <a:r>
              <a:rPr lang="es-ES" sz="1100" b="1" dirty="0">
                <a:solidFill>
                  <a:schemeClr val="bg2"/>
                </a:solidFill>
              </a:rPr>
              <a:t> </a:t>
            </a:r>
            <a:r>
              <a:rPr lang="es-ES" sz="1100" b="1" dirty="0" err="1">
                <a:solidFill>
                  <a:schemeClr val="bg2"/>
                </a:solidFill>
              </a:rPr>
              <a:t>Helminth</a:t>
            </a:r>
            <a:endParaRPr lang="en-US" sz="1100" b="1" dirty="0">
              <a:solidFill>
                <a:schemeClr val="bg2"/>
              </a:solidFill>
            </a:endParaRPr>
          </a:p>
        </p:txBody>
      </p:sp>
      <p:sp>
        <p:nvSpPr>
          <p:cNvPr id="84" name="Round Diagonal Corner Rectangle 83"/>
          <p:cNvSpPr/>
          <p:nvPr/>
        </p:nvSpPr>
        <p:spPr>
          <a:xfrm>
            <a:off x="4393118" y="4232689"/>
            <a:ext cx="1466404" cy="524859"/>
          </a:xfrm>
          <a:prstGeom prst="round2Diag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s-ES" sz="1200" b="1" dirty="0">
                <a:solidFill>
                  <a:schemeClr val="bg2"/>
                </a:solidFill>
              </a:rPr>
              <a:t>OilRig Uses </a:t>
            </a:r>
            <a:r>
              <a:rPr lang="es-ES" sz="1200" b="1" dirty="0" err="1">
                <a:solidFill>
                  <a:schemeClr val="bg2"/>
                </a:solidFill>
              </a:rPr>
              <a:t>ISMAgent</a:t>
            </a:r>
            <a:endParaRPr lang="en-US" sz="1200" b="1" dirty="0">
              <a:solidFill>
                <a:schemeClr val="bg2"/>
              </a:solidFill>
            </a:endParaRPr>
          </a:p>
        </p:txBody>
      </p:sp>
      <p:sp>
        <p:nvSpPr>
          <p:cNvPr id="90" name="Round Diagonal Corner Rectangle 89"/>
          <p:cNvSpPr/>
          <p:nvPr/>
        </p:nvSpPr>
        <p:spPr>
          <a:xfrm>
            <a:off x="5077911" y="5536490"/>
            <a:ext cx="1563222" cy="526853"/>
          </a:xfrm>
          <a:prstGeom prst="round2Diag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s-ES" sz="1200" b="1" dirty="0">
                <a:solidFill>
                  <a:schemeClr val="bg2"/>
                </a:solidFill>
              </a:rPr>
              <a:t>OilRig Uses ALMA </a:t>
            </a:r>
            <a:r>
              <a:rPr lang="es-ES" sz="1200" b="1" dirty="0" err="1">
                <a:solidFill>
                  <a:schemeClr val="bg2"/>
                </a:solidFill>
              </a:rPr>
              <a:t>Communicator</a:t>
            </a:r>
            <a:endParaRPr lang="en-US" sz="1200" b="1" dirty="0">
              <a:solidFill>
                <a:schemeClr val="bg2"/>
              </a:solidFill>
            </a:endParaRPr>
          </a:p>
        </p:txBody>
      </p:sp>
      <p:sp>
        <p:nvSpPr>
          <p:cNvPr id="49" name="Round Diagonal Corner Rectangle 48"/>
          <p:cNvSpPr/>
          <p:nvPr/>
        </p:nvSpPr>
        <p:spPr>
          <a:xfrm>
            <a:off x="308578" y="5277820"/>
            <a:ext cx="1235014" cy="785523"/>
          </a:xfrm>
          <a:prstGeom prst="round2Diag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/>
          </a:bodyPr>
          <a:lstStyle/>
          <a:p>
            <a:pPr algn="ctr"/>
            <a:r>
              <a:rPr lang="es-ES" sz="1100" b="1" dirty="0" smtClean="0">
                <a:solidFill>
                  <a:schemeClr val="bg2"/>
                </a:solidFill>
              </a:rPr>
              <a:t>OilRig Targets </a:t>
            </a:r>
            <a:r>
              <a:rPr lang="es-ES" sz="1100" b="1" dirty="0" err="1">
                <a:solidFill>
                  <a:schemeClr val="bg2"/>
                </a:solidFill>
              </a:rPr>
              <a:t>Middle</a:t>
            </a:r>
            <a:r>
              <a:rPr lang="es-ES" sz="1100" b="1" dirty="0">
                <a:solidFill>
                  <a:schemeClr val="bg2"/>
                </a:solidFill>
              </a:rPr>
              <a:t> East</a:t>
            </a:r>
            <a:endParaRPr lang="en-US" sz="1100" b="1" dirty="0">
              <a:solidFill>
                <a:schemeClr val="bg2"/>
              </a:solidFill>
            </a:endParaRPr>
          </a:p>
        </p:txBody>
      </p:sp>
      <p:sp>
        <p:nvSpPr>
          <p:cNvPr id="97" name="Round Diagonal Corner Rectangle 96"/>
          <p:cNvSpPr/>
          <p:nvPr/>
        </p:nvSpPr>
        <p:spPr>
          <a:xfrm>
            <a:off x="8614038" y="2300966"/>
            <a:ext cx="1075938" cy="550527"/>
          </a:xfrm>
          <a:prstGeom prst="round2Diag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/>
          </a:bodyPr>
          <a:lstStyle/>
          <a:p>
            <a:pPr algn="ctr"/>
            <a:r>
              <a:rPr lang="es-ES" sz="1100" b="1" dirty="0">
                <a:solidFill>
                  <a:schemeClr val="bg1"/>
                </a:solidFill>
              </a:rPr>
              <a:t>OilRig Uses BONDUPDATER</a:t>
            </a:r>
            <a:endParaRPr lang="en-US" sz="1100" b="1" dirty="0">
              <a:solidFill>
                <a:schemeClr val="bg1"/>
              </a:solidFill>
            </a:endParaRPr>
          </a:p>
        </p:txBody>
      </p:sp>
      <p:sp>
        <p:nvSpPr>
          <p:cNvPr id="88" name="Round Diagonal Corner Rectangle 87"/>
          <p:cNvSpPr/>
          <p:nvPr/>
        </p:nvSpPr>
        <p:spPr>
          <a:xfrm>
            <a:off x="6801722" y="1425052"/>
            <a:ext cx="860877" cy="558824"/>
          </a:xfrm>
          <a:prstGeom prst="round2Diag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/>
          </a:bodyPr>
          <a:lstStyle/>
          <a:p>
            <a:pPr algn="ctr"/>
            <a:r>
              <a:rPr lang="es-ES" sz="1100" b="1" dirty="0">
                <a:solidFill>
                  <a:schemeClr val="bg2"/>
                </a:solidFill>
              </a:rPr>
              <a:t>OilRig Uses QUADAGENT</a:t>
            </a:r>
            <a:endParaRPr lang="en-US" sz="1100" b="1" dirty="0">
              <a:solidFill>
                <a:schemeClr val="bg2"/>
              </a:solidFill>
            </a:endParaRPr>
          </a:p>
        </p:txBody>
      </p:sp>
      <p:sp>
        <p:nvSpPr>
          <p:cNvPr id="87" name="Round Diagonal Corner Rectangle 86"/>
          <p:cNvSpPr/>
          <p:nvPr/>
        </p:nvSpPr>
        <p:spPr>
          <a:xfrm>
            <a:off x="4954979" y="2521253"/>
            <a:ext cx="818713" cy="437143"/>
          </a:xfrm>
          <a:prstGeom prst="round2Diag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/>
          </a:bodyPr>
          <a:lstStyle/>
          <a:p>
            <a:pPr algn="ctr"/>
            <a:r>
              <a:rPr lang="es-ES" sz="1100" b="1" dirty="0">
                <a:solidFill>
                  <a:schemeClr val="bg2"/>
                </a:solidFill>
              </a:rPr>
              <a:t>OilRig Uses </a:t>
            </a:r>
            <a:r>
              <a:rPr lang="es-ES" sz="1100" b="1" dirty="0" err="1">
                <a:solidFill>
                  <a:schemeClr val="bg2"/>
                </a:solidFill>
              </a:rPr>
              <a:t>ISMInjector</a:t>
            </a:r>
            <a:endParaRPr lang="en-US" sz="1100" b="1" dirty="0">
              <a:solidFill>
                <a:schemeClr val="bg2"/>
              </a:solidFill>
            </a:endParaRPr>
          </a:p>
        </p:txBody>
      </p:sp>
      <p:cxnSp>
        <p:nvCxnSpPr>
          <p:cNvPr id="135" name="Straight Connector 134"/>
          <p:cNvCxnSpPr/>
          <p:nvPr/>
        </p:nvCxnSpPr>
        <p:spPr>
          <a:xfrm>
            <a:off x="288231" y="3487341"/>
            <a:ext cx="0" cy="390729"/>
          </a:xfrm>
          <a:prstGeom prst="line">
            <a:avLst/>
          </a:prstGeom>
          <a:ln w="25400" cmpd="sng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/>
          <p:cNvCxnSpPr/>
          <p:nvPr/>
        </p:nvCxnSpPr>
        <p:spPr>
          <a:xfrm>
            <a:off x="529897" y="2594093"/>
            <a:ext cx="0" cy="846229"/>
          </a:xfrm>
          <a:prstGeom prst="line">
            <a:avLst/>
          </a:prstGeom>
          <a:ln w="25400" cmpd="sng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Oval 136"/>
          <p:cNvSpPr/>
          <p:nvPr/>
        </p:nvSpPr>
        <p:spPr>
          <a:xfrm>
            <a:off x="19045" y="2011040"/>
            <a:ext cx="1021704" cy="594010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/>
          </a:bodyPr>
          <a:lstStyle/>
          <a:p>
            <a:pPr algn="ctr"/>
            <a:r>
              <a:rPr lang="es-ES" sz="1100" dirty="0" err="1">
                <a:solidFill>
                  <a:schemeClr val="bg2">
                    <a:lumMod val="50000"/>
                  </a:schemeClr>
                </a:solidFill>
                <a:latin typeface="Titillium" pitchFamily="50" charset="0"/>
              </a:rPr>
              <a:t>FrameworkPoS</a:t>
            </a:r>
            <a:endParaRPr lang="en-US" sz="1100" dirty="0">
              <a:solidFill>
                <a:schemeClr val="bg2">
                  <a:lumMod val="50000"/>
                </a:schemeClr>
              </a:solidFill>
              <a:latin typeface="Titillium" pitchFamily="50" charset="0"/>
            </a:endParaRPr>
          </a:p>
        </p:txBody>
      </p:sp>
      <p:sp>
        <p:nvSpPr>
          <p:cNvPr id="138" name="Oval 137"/>
          <p:cNvSpPr/>
          <p:nvPr/>
        </p:nvSpPr>
        <p:spPr>
          <a:xfrm>
            <a:off x="-1423" y="3816252"/>
            <a:ext cx="747356" cy="727940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s-ES" sz="1000" dirty="0" err="1">
                <a:solidFill>
                  <a:schemeClr val="bg2">
                    <a:lumMod val="50000"/>
                  </a:schemeClr>
                </a:solidFill>
              </a:rPr>
              <a:t>BernhardPoS</a:t>
            </a:r>
            <a:endParaRPr lang="es-ES" sz="10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2241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5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2000" fill="hold"/>
                                        <p:tgtEl>
                                          <p:spTgt spid="4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2000" fill="hold"/>
                                        <p:tgtEl>
                                          <p:spTgt spid="6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2000" fill="hold"/>
                                        <p:tgtEl>
                                          <p:spTgt spid="8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2000" fill="hold"/>
                                        <p:tgtEl>
                                          <p:spTgt spid="8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2000" fill="hold"/>
                                        <p:tgtEl>
                                          <p:spTgt spid="9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2000" fill="hold"/>
                                        <p:tgtEl>
                                          <p:spTgt spid="8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2000" fill="hold"/>
                                        <p:tgtEl>
                                          <p:spTgt spid="9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  <p:bldP spid="50" grpId="0" animBg="1"/>
      <p:bldP spid="84" grpId="0" animBg="1"/>
      <p:bldP spid="90" grpId="0" animBg="1"/>
      <p:bldP spid="49" grpId="0" animBg="1"/>
      <p:bldP spid="97" grpId="0" animBg="1"/>
      <p:bldP spid="88" grpId="0" animBg="1"/>
      <p:bldP spid="8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6487886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50800" dist="38100" dir="4140000" algn="tl" rotWithShape="0">
              <a:prstClr val="black">
                <a:alpha val="6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" name="TextBox 3"/>
          <p:cNvSpPr txBox="1"/>
          <p:nvPr/>
        </p:nvSpPr>
        <p:spPr>
          <a:xfrm>
            <a:off x="641052" y="1286808"/>
            <a:ext cx="4042790" cy="273921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spcAft>
                <a:spcPts val="1200"/>
              </a:spcAft>
            </a:pPr>
            <a:r>
              <a:rPr lang="es-ES" sz="5400" b="1" dirty="0">
                <a:solidFill>
                  <a:schemeClr val="bg1"/>
                </a:solidFill>
                <a:latin typeface="+mj-lt"/>
              </a:rPr>
              <a:t>OilRig</a:t>
            </a:r>
            <a:endParaRPr lang="es-ES" dirty="0"/>
          </a:p>
          <a:p>
            <a:pPr>
              <a:spcAft>
                <a:spcPts val="1200"/>
              </a:spcAft>
            </a:pPr>
            <a:r>
              <a:rPr lang="es-ES" sz="5400" b="1" dirty="0" err="1" smtClean="0">
                <a:solidFill>
                  <a:schemeClr val="accent2"/>
                </a:solidFill>
                <a:latin typeface="+mj-lt"/>
              </a:rPr>
              <a:t>Suspected</a:t>
            </a:r>
            <a:r>
              <a:rPr lang="es-ES" sz="5400" b="1" dirty="0" smtClean="0">
                <a:solidFill>
                  <a:schemeClr val="accent2"/>
                </a:solidFill>
                <a:latin typeface="+mj-lt"/>
              </a:rPr>
              <a:t> </a:t>
            </a:r>
            <a:r>
              <a:rPr lang="es-ES" sz="5400" b="1" dirty="0" err="1" smtClean="0">
                <a:solidFill>
                  <a:schemeClr val="accent2"/>
                </a:solidFill>
                <a:latin typeface="+mj-lt"/>
              </a:rPr>
              <a:t>Iranian</a:t>
            </a:r>
            <a:endParaRPr lang="en-US" dirty="0">
              <a:solidFill>
                <a:schemeClr val="accent2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 rot="2700000">
            <a:off x="4962614" y="2056656"/>
            <a:ext cx="2743200" cy="2743200"/>
            <a:chOff x="2358572" y="1016001"/>
            <a:chExt cx="856342" cy="856342"/>
          </a:xfrm>
          <a:effectLst>
            <a:glow rad="152400">
              <a:schemeClr val="tx1">
                <a:alpha val="10000"/>
              </a:schemeClr>
            </a:glow>
          </a:effectLst>
        </p:grpSpPr>
        <p:cxnSp>
          <p:nvCxnSpPr>
            <p:cNvPr id="6" name="Straight Connector 5"/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254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254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/>
          <p:cNvSpPr txBox="1"/>
          <p:nvPr userDrawn="1"/>
        </p:nvSpPr>
        <p:spPr>
          <a:xfrm>
            <a:off x="8009006" y="1770007"/>
            <a:ext cx="3478144" cy="28623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600" b="1" spc="400" dirty="0" smtClean="0">
                <a:solidFill>
                  <a:srgbClr val="2B2B2B"/>
                </a:solidFill>
                <a:latin typeface="+mj-lt"/>
              </a:rPr>
              <a:t>POLITICAL, MILITARY ADVANTAGE &amp; FINANCIAL GAIN</a:t>
            </a:r>
            <a:endParaRPr lang="en-US" sz="3600" b="1" spc="400" dirty="0">
              <a:solidFill>
                <a:srgbClr val="2B2B2B"/>
              </a:solidFill>
              <a:latin typeface="+mj-lt"/>
            </a:endParaRPr>
          </a:p>
        </p:txBody>
      </p:sp>
      <p:grpSp>
        <p:nvGrpSpPr>
          <p:cNvPr id="22" name="Group 21"/>
          <p:cNvGrpSpPr/>
          <p:nvPr/>
        </p:nvGrpSpPr>
        <p:grpSpPr>
          <a:xfrm rot="2700000">
            <a:off x="6169502" y="3131524"/>
            <a:ext cx="457200" cy="457200"/>
            <a:chOff x="2358572" y="1016001"/>
            <a:chExt cx="856342" cy="85634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cxnSp>
          <p:nvCxnSpPr>
            <p:cNvPr id="23" name="Straight Connector 22"/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1111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1111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/>
          <p:cNvGrpSpPr/>
          <p:nvPr/>
        </p:nvGrpSpPr>
        <p:grpSpPr>
          <a:xfrm rot="2700000">
            <a:off x="5947550" y="1544024"/>
            <a:ext cx="1280160" cy="1280160"/>
            <a:chOff x="2358572" y="1016001"/>
            <a:chExt cx="856342" cy="856342"/>
          </a:xfrm>
          <a:effectLst>
            <a:glow rad="152400">
              <a:schemeClr val="tx1">
                <a:alpha val="10000"/>
              </a:schemeClr>
            </a:glow>
          </a:effectLst>
        </p:grpSpPr>
        <p:cxnSp>
          <p:nvCxnSpPr>
            <p:cNvPr id="26" name="Straight Connector 25"/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2540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2540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 rot="2700000">
            <a:off x="6757218" y="2056631"/>
            <a:ext cx="914400" cy="914400"/>
            <a:chOff x="2358572" y="1016001"/>
            <a:chExt cx="856342" cy="856342"/>
          </a:xfrm>
          <a:effectLst/>
        </p:grpSpPr>
        <p:cxnSp>
          <p:nvCxnSpPr>
            <p:cNvPr id="20" name="Straight Connector 19"/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2540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2540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TextBox 28"/>
          <p:cNvSpPr txBox="1"/>
          <p:nvPr/>
        </p:nvSpPr>
        <p:spPr>
          <a:xfrm>
            <a:off x="641052" y="4137923"/>
            <a:ext cx="3478144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600" b="1" spc="400" dirty="0" smtClean="0">
                <a:solidFill>
                  <a:schemeClr val="bg1"/>
                </a:solidFill>
                <a:latin typeface="+mj-lt"/>
              </a:rPr>
              <a:t>Expert</a:t>
            </a:r>
            <a:endParaRPr lang="en-US" sz="3600" b="1" spc="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430298" y="6285279"/>
            <a:ext cx="3434512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s-ES" dirty="0">
                <a:solidFill>
                  <a:schemeClr val="bg1"/>
                </a:solidFill>
                <a:latin typeface="Socialico"/>
              </a:rPr>
              <a:t>Once</a:t>
            </a:r>
            <a:r>
              <a:rPr lang="es-ES" baseline="0" dirty="0">
                <a:solidFill>
                  <a:schemeClr val="bg1"/>
                </a:solidFill>
                <a:latin typeface="Socialico"/>
              </a:rPr>
              <a:t> </a:t>
            </a:r>
            <a:r>
              <a:rPr lang="es-ES" baseline="0" dirty="0" err="1">
                <a:solidFill>
                  <a:schemeClr val="bg1"/>
                </a:solidFill>
                <a:latin typeface="Socialico"/>
              </a:rPr>
              <a:t>Upon</a:t>
            </a:r>
            <a:r>
              <a:rPr lang="es-ES" baseline="0" dirty="0">
                <a:solidFill>
                  <a:schemeClr val="bg1"/>
                </a:solidFill>
                <a:latin typeface="Socialico"/>
              </a:rPr>
              <a:t> a Time</a:t>
            </a:r>
            <a:endParaRPr lang="en-US" dirty="0">
              <a:solidFill>
                <a:schemeClr val="bg1"/>
              </a:solidFill>
              <a:latin typeface="Socialico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3896139" y="6245523"/>
            <a:ext cx="2874866" cy="369333"/>
            <a:chOff x="4768792" y="6219521"/>
            <a:chExt cx="1989095" cy="369333"/>
          </a:xfrm>
        </p:grpSpPr>
        <p:sp>
          <p:nvSpPr>
            <p:cNvPr id="14" name="TextBox 13"/>
            <p:cNvSpPr txBox="1"/>
            <p:nvPr userDrawn="1"/>
          </p:nvSpPr>
          <p:spPr>
            <a:xfrm>
              <a:off x="6390767" y="6219521"/>
              <a:ext cx="3671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1800">
                <a:latin typeface="Socialico" pitchFamily="2" charset="0"/>
              </a:endParaRPr>
            </a:p>
          </p:txBody>
        </p:sp>
        <p:sp>
          <p:nvSpPr>
            <p:cNvPr id="10" name="TextBox 9"/>
            <p:cNvSpPr txBox="1"/>
            <p:nvPr userDrawn="1"/>
          </p:nvSpPr>
          <p:spPr>
            <a:xfrm>
              <a:off x="4768792" y="6281077"/>
              <a:ext cx="4251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spc="400" dirty="0">
                  <a:solidFill>
                    <a:schemeClr val="bg1"/>
                  </a:solidFill>
                  <a:latin typeface="+mj-lt"/>
                </a:rPr>
                <a:t>-[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77904533"/>
      </p:ext>
    </p:extLst>
  </p:cSld>
  <p:clrMapOvr>
    <a:masterClrMapping/>
  </p:clrMapOvr>
  <p:transition spd="slow">
    <p:wheel spokes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9" presetClass="entr" presetSubtype="0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75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25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75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7" grpId="0"/>
      <p:bldP spid="2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2751847" y="624064"/>
            <a:ext cx="6688306" cy="1085710"/>
            <a:chOff x="-1251630" y="2231545"/>
            <a:chExt cx="7246031" cy="1030111"/>
          </a:xfrm>
        </p:grpSpPr>
        <p:grpSp>
          <p:nvGrpSpPr>
            <p:cNvPr id="2" name="Group 1"/>
            <p:cNvGrpSpPr/>
            <p:nvPr/>
          </p:nvGrpSpPr>
          <p:grpSpPr>
            <a:xfrm>
              <a:off x="950122" y="2231545"/>
              <a:ext cx="3232227" cy="307777"/>
              <a:chOff x="4472113" y="319593"/>
              <a:chExt cx="3232227" cy="307777"/>
            </a:xfrm>
          </p:grpSpPr>
          <p:sp>
            <p:nvSpPr>
              <p:cNvPr id="3" name="TextBox 2"/>
              <p:cNvSpPr txBox="1"/>
              <p:nvPr userDrawn="1"/>
            </p:nvSpPr>
            <p:spPr>
              <a:xfrm>
                <a:off x="5523007" y="353025"/>
                <a:ext cx="1130439" cy="2409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050" spc="400" dirty="0">
                    <a:latin typeface="+mj-lt"/>
                  </a:rPr>
                  <a:t>The </a:t>
                </a:r>
                <a:r>
                  <a:rPr lang="en-US" sz="1050" spc="400" dirty="0" smtClean="0">
                    <a:latin typeface="+mj-lt"/>
                  </a:rPr>
                  <a:t>Guns</a:t>
                </a:r>
                <a:endParaRPr lang="en-US" sz="1050" spc="400" dirty="0">
                  <a:solidFill>
                    <a:schemeClr val="tx1"/>
                  </a:solidFill>
                  <a:latin typeface="+mj-lt"/>
                </a:endParaRPr>
              </a:p>
            </p:txBody>
          </p:sp>
          <p:sp>
            <p:nvSpPr>
              <p:cNvPr id="4" name="TextBox 3"/>
              <p:cNvSpPr txBox="1"/>
              <p:nvPr userDrawn="1"/>
            </p:nvSpPr>
            <p:spPr>
              <a:xfrm>
                <a:off x="4472113" y="319593"/>
                <a:ext cx="42511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spc="400" dirty="0">
                    <a:solidFill>
                      <a:schemeClr val="tx1"/>
                    </a:solidFill>
                    <a:latin typeface="+mj-lt"/>
                  </a:rPr>
                  <a:t>-[</a:t>
                </a:r>
              </a:p>
            </p:txBody>
          </p:sp>
          <p:sp>
            <p:nvSpPr>
              <p:cNvPr id="5" name="TextBox 4"/>
              <p:cNvSpPr txBox="1"/>
              <p:nvPr userDrawn="1"/>
            </p:nvSpPr>
            <p:spPr>
              <a:xfrm>
                <a:off x="7279224" y="319593"/>
                <a:ext cx="42511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spc="400" dirty="0">
                    <a:solidFill>
                      <a:schemeClr val="tx1"/>
                    </a:solidFill>
                    <a:latin typeface="+mj-lt"/>
                  </a:rPr>
                  <a:t>]-</a:t>
                </a:r>
              </a:p>
            </p:txBody>
          </p:sp>
        </p:grpSp>
        <p:sp>
          <p:nvSpPr>
            <p:cNvPr id="7" name="TextBox 6"/>
            <p:cNvSpPr txBox="1"/>
            <p:nvPr userDrawn="1"/>
          </p:nvSpPr>
          <p:spPr>
            <a:xfrm>
              <a:off x="-1251630" y="2648423"/>
              <a:ext cx="7246031" cy="6132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smtClean="0">
                  <a:latin typeface="Titillium" panose="00000500000000000000" pitchFamily="50" charset="0"/>
                </a:rPr>
                <a:t>OilRig</a:t>
              </a:r>
              <a:r>
                <a:rPr lang="en-US" sz="3600" b="1" dirty="0" smtClean="0">
                  <a:solidFill>
                    <a:schemeClr val="accent2"/>
                  </a:solidFill>
                  <a:latin typeface="Titillium" panose="00000500000000000000" pitchFamily="50" charset="0"/>
                </a:rPr>
                <a:t> - Toolset</a:t>
              </a:r>
              <a:endParaRPr lang="en-US" sz="3600" b="1" dirty="0">
                <a:solidFill>
                  <a:schemeClr val="accent2"/>
                </a:solidFill>
                <a:latin typeface="Titillium" panose="00000500000000000000" pitchFamily="50" charset="0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1146065" y="2594422"/>
            <a:ext cx="4547164" cy="1002876"/>
            <a:chOff x="7223860" y="1309772"/>
            <a:chExt cx="4547164" cy="1002876"/>
          </a:xfrm>
        </p:grpSpPr>
        <p:grpSp>
          <p:nvGrpSpPr>
            <p:cNvPr id="15" name="Group 14"/>
            <p:cNvGrpSpPr/>
            <p:nvPr/>
          </p:nvGrpSpPr>
          <p:grpSpPr>
            <a:xfrm>
              <a:off x="7223860" y="1309772"/>
              <a:ext cx="822960" cy="822960"/>
              <a:chOff x="6651430" y="1309772"/>
              <a:chExt cx="822960" cy="822960"/>
            </a:xfrm>
          </p:grpSpPr>
          <p:sp>
            <p:nvSpPr>
              <p:cNvPr id="10" name="Oval 9"/>
              <p:cNvSpPr/>
              <p:nvPr/>
            </p:nvSpPr>
            <p:spPr>
              <a:xfrm>
                <a:off x="6651430" y="1309772"/>
                <a:ext cx="822960" cy="82296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11" name="Group 10"/>
              <p:cNvGrpSpPr/>
              <p:nvPr/>
            </p:nvGrpSpPr>
            <p:grpSpPr>
              <a:xfrm rot="2700000">
                <a:off x="6880029" y="1538371"/>
                <a:ext cx="365760" cy="365760"/>
                <a:chOff x="2358572" y="1016001"/>
                <a:chExt cx="856342" cy="856342"/>
              </a:xfrm>
              <a:effectLst/>
            </p:grpSpPr>
            <p:cxnSp>
              <p:nvCxnSpPr>
                <p:cNvPr id="12" name="Straight Connector 11"/>
                <p:cNvCxnSpPr/>
                <p:nvPr/>
              </p:nvCxnSpPr>
              <p:spPr>
                <a:xfrm flipH="1">
                  <a:off x="2786743" y="1016001"/>
                  <a:ext cx="0" cy="856342"/>
                </a:xfrm>
                <a:prstGeom prst="line">
                  <a:avLst/>
                </a:prstGeom>
                <a:ln w="952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Straight Connector 12"/>
                <p:cNvCxnSpPr/>
                <p:nvPr/>
              </p:nvCxnSpPr>
              <p:spPr>
                <a:xfrm rot="5400000" flipH="1">
                  <a:off x="2786743" y="986972"/>
                  <a:ext cx="0" cy="856342"/>
                </a:xfrm>
                <a:prstGeom prst="line">
                  <a:avLst/>
                </a:prstGeom>
                <a:ln w="952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4" name="TextBox 13"/>
            <p:cNvSpPr txBox="1"/>
            <p:nvPr/>
          </p:nvSpPr>
          <p:spPr>
            <a:xfrm>
              <a:off x="8328983" y="1481651"/>
              <a:ext cx="344204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latin typeface="Titillium" panose="00000500000000000000" pitchFamily="50" charset="0"/>
                </a:rPr>
                <a:t>T1193 - Spearphishing Attachment</a:t>
              </a:r>
              <a:endParaRPr lang="en-US" sz="2400" b="1" dirty="0">
                <a:solidFill>
                  <a:schemeClr val="accent2"/>
                </a:solidFill>
                <a:latin typeface="Titillium" panose="00000500000000000000" pitchFamily="50" charset="0"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1146065" y="4082617"/>
            <a:ext cx="3756066" cy="1741539"/>
            <a:chOff x="7223860" y="1309772"/>
            <a:chExt cx="3756066" cy="1741539"/>
          </a:xfrm>
        </p:grpSpPr>
        <p:grpSp>
          <p:nvGrpSpPr>
            <p:cNvPr id="18" name="Group 17"/>
            <p:cNvGrpSpPr/>
            <p:nvPr/>
          </p:nvGrpSpPr>
          <p:grpSpPr>
            <a:xfrm>
              <a:off x="7223860" y="1309772"/>
              <a:ext cx="822960" cy="822960"/>
              <a:chOff x="6651430" y="1309772"/>
              <a:chExt cx="822960" cy="822960"/>
            </a:xfrm>
          </p:grpSpPr>
          <p:sp>
            <p:nvSpPr>
              <p:cNvPr id="20" name="Oval 19"/>
              <p:cNvSpPr/>
              <p:nvPr/>
            </p:nvSpPr>
            <p:spPr>
              <a:xfrm>
                <a:off x="6651430" y="1309772"/>
                <a:ext cx="822960" cy="82296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21" name="Group 20"/>
              <p:cNvGrpSpPr/>
              <p:nvPr/>
            </p:nvGrpSpPr>
            <p:grpSpPr>
              <a:xfrm rot="2700000">
                <a:off x="6880029" y="1538371"/>
                <a:ext cx="365760" cy="365760"/>
                <a:chOff x="2358572" y="1016001"/>
                <a:chExt cx="856342" cy="856342"/>
              </a:xfrm>
              <a:effectLst/>
            </p:grpSpPr>
            <p:cxnSp>
              <p:nvCxnSpPr>
                <p:cNvPr id="22" name="Straight Connector 21"/>
                <p:cNvCxnSpPr/>
                <p:nvPr/>
              </p:nvCxnSpPr>
              <p:spPr>
                <a:xfrm flipH="1">
                  <a:off x="2786743" y="1016001"/>
                  <a:ext cx="0" cy="856342"/>
                </a:xfrm>
                <a:prstGeom prst="line">
                  <a:avLst/>
                </a:prstGeom>
                <a:ln w="952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Straight Connector 22"/>
                <p:cNvCxnSpPr/>
                <p:nvPr/>
              </p:nvCxnSpPr>
              <p:spPr>
                <a:xfrm rot="5400000" flipH="1">
                  <a:off x="2786743" y="986972"/>
                  <a:ext cx="0" cy="856342"/>
                </a:xfrm>
                <a:prstGeom prst="line">
                  <a:avLst/>
                </a:prstGeom>
                <a:ln w="952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9" name="TextBox 18"/>
            <p:cNvSpPr txBox="1"/>
            <p:nvPr/>
          </p:nvSpPr>
          <p:spPr>
            <a:xfrm>
              <a:off x="8328983" y="1481651"/>
              <a:ext cx="2650943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latin typeface="Titillium" panose="00000500000000000000" pitchFamily="50" charset="0"/>
                </a:rPr>
                <a:t>T1132 - Data Encoding </a:t>
              </a:r>
              <a:r>
                <a:rPr lang="en-US" sz="2400" dirty="0">
                  <a:latin typeface="Titillium" panose="00000500000000000000" pitchFamily="50" charset="0"/>
                </a:rPr>
                <a:t>(</a:t>
              </a:r>
              <a:r>
                <a:rPr lang="en-US" sz="2400" dirty="0" smtClean="0">
                  <a:latin typeface="Titillium" panose="00000500000000000000" pitchFamily="50" charset="0"/>
                </a:rPr>
                <a:t>Base36 and Base64 </a:t>
              </a:r>
              <a:r>
                <a:rPr lang="en-US" sz="2400" dirty="0">
                  <a:latin typeface="Titillium" panose="00000500000000000000" pitchFamily="50" charset="0"/>
                </a:rPr>
                <a:t>encoding)</a:t>
              </a: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6494500" y="2594422"/>
            <a:ext cx="5044351" cy="822960"/>
            <a:chOff x="7223860" y="1309772"/>
            <a:chExt cx="5044351" cy="822960"/>
          </a:xfrm>
        </p:grpSpPr>
        <p:grpSp>
          <p:nvGrpSpPr>
            <p:cNvPr id="25" name="Group 24"/>
            <p:cNvGrpSpPr/>
            <p:nvPr/>
          </p:nvGrpSpPr>
          <p:grpSpPr>
            <a:xfrm>
              <a:off x="7223860" y="1309772"/>
              <a:ext cx="822960" cy="822960"/>
              <a:chOff x="6651430" y="1309772"/>
              <a:chExt cx="822960" cy="822960"/>
            </a:xfrm>
          </p:grpSpPr>
          <p:sp>
            <p:nvSpPr>
              <p:cNvPr id="27" name="Oval 26"/>
              <p:cNvSpPr/>
              <p:nvPr/>
            </p:nvSpPr>
            <p:spPr>
              <a:xfrm>
                <a:off x="6651430" y="1309772"/>
                <a:ext cx="822960" cy="82296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28" name="Group 27"/>
              <p:cNvGrpSpPr/>
              <p:nvPr/>
            </p:nvGrpSpPr>
            <p:grpSpPr>
              <a:xfrm rot="2700000">
                <a:off x="6880029" y="1538371"/>
                <a:ext cx="365760" cy="365760"/>
                <a:chOff x="2358572" y="1016001"/>
                <a:chExt cx="856342" cy="856342"/>
              </a:xfrm>
              <a:effectLst/>
            </p:grpSpPr>
            <p:cxnSp>
              <p:nvCxnSpPr>
                <p:cNvPr id="29" name="Straight Connector 28"/>
                <p:cNvCxnSpPr/>
                <p:nvPr/>
              </p:nvCxnSpPr>
              <p:spPr>
                <a:xfrm flipH="1">
                  <a:off x="2786743" y="1016001"/>
                  <a:ext cx="0" cy="856342"/>
                </a:xfrm>
                <a:prstGeom prst="line">
                  <a:avLst/>
                </a:prstGeom>
                <a:ln w="952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9"/>
                <p:cNvCxnSpPr/>
                <p:nvPr/>
              </p:nvCxnSpPr>
              <p:spPr>
                <a:xfrm rot="5400000" flipH="1">
                  <a:off x="2786743" y="986972"/>
                  <a:ext cx="0" cy="856342"/>
                </a:xfrm>
                <a:prstGeom prst="line">
                  <a:avLst/>
                </a:prstGeom>
                <a:ln w="952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26" name="TextBox 25"/>
            <p:cNvSpPr txBox="1"/>
            <p:nvPr/>
          </p:nvSpPr>
          <p:spPr>
            <a:xfrm>
              <a:off x="8328983" y="1481651"/>
              <a:ext cx="39392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latin typeface="Titillium" panose="00000500000000000000" pitchFamily="50" charset="0"/>
                </a:rPr>
                <a:t>T1008 – Fallback </a:t>
              </a:r>
              <a:r>
                <a:rPr lang="en-US" sz="2400" b="1" dirty="0" smtClean="0">
                  <a:latin typeface="Titillium" panose="00000500000000000000" pitchFamily="50" charset="0"/>
                </a:rPr>
                <a:t>Channels</a:t>
              </a:r>
              <a:endParaRPr lang="en-US" sz="2400" b="1" dirty="0">
                <a:solidFill>
                  <a:schemeClr val="accent2"/>
                </a:solidFill>
                <a:latin typeface="Titillium" panose="00000500000000000000" pitchFamily="50" charset="0"/>
              </a:endParaRP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6494500" y="4113395"/>
            <a:ext cx="5044351" cy="1310652"/>
            <a:chOff x="7223860" y="1309772"/>
            <a:chExt cx="5044351" cy="1310652"/>
          </a:xfrm>
        </p:grpSpPr>
        <p:grpSp>
          <p:nvGrpSpPr>
            <p:cNvPr id="32" name="Group 31"/>
            <p:cNvGrpSpPr/>
            <p:nvPr/>
          </p:nvGrpSpPr>
          <p:grpSpPr>
            <a:xfrm>
              <a:off x="7223860" y="1309772"/>
              <a:ext cx="822960" cy="822960"/>
              <a:chOff x="6651430" y="1309772"/>
              <a:chExt cx="822960" cy="822960"/>
            </a:xfrm>
          </p:grpSpPr>
          <p:sp>
            <p:nvSpPr>
              <p:cNvPr id="34" name="Oval 33"/>
              <p:cNvSpPr/>
              <p:nvPr/>
            </p:nvSpPr>
            <p:spPr>
              <a:xfrm>
                <a:off x="6651430" y="1309772"/>
                <a:ext cx="822960" cy="82296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35" name="Group 34"/>
              <p:cNvGrpSpPr/>
              <p:nvPr/>
            </p:nvGrpSpPr>
            <p:grpSpPr>
              <a:xfrm rot="2700000">
                <a:off x="6880029" y="1538371"/>
                <a:ext cx="365760" cy="365760"/>
                <a:chOff x="2358572" y="1016001"/>
                <a:chExt cx="856342" cy="856342"/>
              </a:xfrm>
              <a:effectLst/>
            </p:grpSpPr>
            <p:cxnSp>
              <p:nvCxnSpPr>
                <p:cNvPr id="36" name="Straight Connector 35"/>
                <p:cNvCxnSpPr/>
                <p:nvPr/>
              </p:nvCxnSpPr>
              <p:spPr>
                <a:xfrm flipH="1">
                  <a:off x="2786743" y="1016001"/>
                  <a:ext cx="0" cy="856342"/>
                </a:xfrm>
                <a:prstGeom prst="line">
                  <a:avLst/>
                </a:prstGeom>
                <a:ln w="952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/>
                <p:cNvCxnSpPr/>
                <p:nvPr/>
              </p:nvCxnSpPr>
              <p:spPr>
                <a:xfrm rot="5400000" flipH="1">
                  <a:off x="2786743" y="986972"/>
                  <a:ext cx="0" cy="856342"/>
                </a:xfrm>
                <a:prstGeom prst="line">
                  <a:avLst/>
                </a:prstGeom>
                <a:ln w="952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33" name="TextBox 32"/>
            <p:cNvSpPr txBox="1"/>
            <p:nvPr/>
          </p:nvSpPr>
          <p:spPr>
            <a:xfrm>
              <a:off x="8328983" y="1481651"/>
              <a:ext cx="3939228" cy="11387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latin typeface="Titillium" panose="00000500000000000000" pitchFamily="50" charset="0"/>
                </a:rPr>
                <a:t>T1094 - Custom Command and Control </a:t>
              </a:r>
              <a:r>
                <a:rPr lang="en-US" sz="2400" b="1" dirty="0" smtClean="0">
                  <a:latin typeface="Titillium" panose="00000500000000000000" pitchFamily="50" charset="0"/>
                </a:rPr>
                <a:t>Protocol </a:t>
              </a:r>
              <a:r>
                <a:rPr lang="en-US" sz="2000" dirty="0" smtClean="0">
                  <a:latin typeface="Titillium" panose="00000500000000000000" pitchFamily="50" charset="0"/>
                </a:rPr>
                <a:t>(DNS A, AAAA, TXT Records)</a:t>
              </a:r>
              <a:endParaRPr lang="en-US" sz="2000" dirty="0">
                <a:latin typeface="Titillium" panose="00000500000000000000" pitchFamily="50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54774279"/>
      </p:ext>
    </p:extLst>
  </p:cSld>
  <p:clrMapOvr>
    <a:masterClrMapping/>
  </p:clrMapOvr>
  <p:transition spd="slow">
    <p:wheel spokes="1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nodeType="after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1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2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fill="hold" nodeType="withEffect" p14:presetBounceEnd="6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5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6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nodeType="withEffect" p14:presetBounceEnd="60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9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0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0720" y="300634"/>
            <a:ext cx="8290560" cy="5818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174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0"/>
          </p:nvPr>
        </p:nvSpPr>
        <p:spPr>
          <a:xfrm>
            <a:off x="-12848" y="-15128"/>
            <a:ext cx="12192000" cy="6857999"/>
          </a:xfrm>
          <a:prstGeom prst="rect">
            <a:avLst/>
          </a:prstGeom>
          <a:noFill/>
          <a:effectLst>
            <a:softEdge rad="0"/>
          </a:effectLst>
        </p:spPr>
      </p:sp>
      <p:cxnSp>
        <p:nvCxnSpPr>
          <p:cNvPr id="33" name="18 Conector recto"/>
          <p:cNvCxnSpPr/>
          <p:nvPr/>
        </p:nvCxnSpPr>
        <p:spPr>
          <a:xfrm>
            <a:off x="-28889" y="3455386"/>
            <a:ext cx="12220889" cy="0"/>
          </a:xfrm>
          <a:prstGeom prst="line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48 Elipse"/>
          <p:cNvSpPr/>
          <p:nvPr/>
        </p:nvSpPr>
        <p:spPr>
          <a:xfrm>
            <a:off x="587435" y="3440322"/>
            <a:ext cx="37795" cy="36955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2" tIns="34286" rIns="68572" bIns="34286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 sz="1050" dirty="0">
              <a:solidFill>
                <a:schemeClr val="tx1"/>
              </a:solidFill>
              <a:latin typeface="Helvetica" panose="020B0604020202020204" pitchFamily="34" charset="0"/>
              <a:ea typeface="Segoe UI" panose="020B0502040204020203" pitchFamily="34" charset="0"/>
              <a:cs typeface="Helvetica" panose="020B0604020202020204" pitchFamily="34" charset="0"/>
            </a:endParaRPr>
          </a:p>
        </p:txBody>
      </p:sp>
      <p:sp>
        <p:nvSpPr>
          <p:cNvPr id="41" name="48 Elipse"/>
          <p:cNvSpPr/>
          <p:nvPr/>
        </p:nvSpPr>
        <p:spPr>
          <a:xfrm>
            <a:off x="9689976" y="3439971"/>
            <a:ext cx="37795" cy="36955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2" tIns="34286" rIns="68572" bIns="34286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 sz="1050" dirty="0">
              <a:solidFill>
                <a:schemeClr val="tx1"/>
              </a:solidFill>
              <a:latin typeface="Helvetica" panose="020B0604020202020204" pitchFamily="34" charset="0"/>
              <a:ea typeface="Segoe UI" panose="020B0502040204020203" pitchFamily="34" charset="0"/>
              <a:cs typeface="Helvetica" panose="020B0604020202020204" pitchFamily="34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353767" y="3477276"/>
            <a:ext cx="5810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 dirty="0"/>
              <a:t>2016</a:t>
            </a:r>
            <a:endParaRPr lang="en-US" b="1" dirty="0"/>
          </a:p>
        </p:txBody>
      </p:sp>
      <p:sp>
        <p:nvSpPr>
          <p:cNvPr id="49" name="Round Diagonal Corner Rectangle 48"/>
          <p:cNvSpPr/>
          <p:nvPr/>
        </p:nvSpPr>
        <p:spPr>
          <a:xfrm>
            <a:off x="96903" y="5277820"/>
            <a:ext cx="1235014" cy="785523"/>
          </a:xfrm>
          <a:prstGeom prst="round2Diag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/>
          </a:bodyPr>
          <a:lstStyle/>
          <a:p>
            <a:pPr algn="ctr"/>
            <a:r>
              <a:rPr lang="es-ES" sz="1100" dirty="0" smtClean="0">
                <a:solidFill>
                  <a:schemeClr val="bg2">
                    <a:lumMod val="50000"/>
                  </a:schemeClr>
                </a:solidFill>
              </a:rPr>
              <a:t>OilRig Targets </a:t>
            </a:r>
            <a:r>
              <a:rPr lang="en-US" sz="1100" dirty="0" smtClean="0">
                <a:solidFill>
                  <a:schemeClr val="bg2">
                    <a:lumMod val="50000"/>
                  </a:schemeClr>
                </a:solidFill>
              </a:rPr>
              <a:t>Middle</a:t>
            </a:r>
            <a:r>
              <a:rPr lang="es-ES" sz="1100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s-ES" sz="1100" dirty="0">
                <a:solidFill>
                  <a:schemeClr val="bg2">
                    <a:lumMod val="50000"/>
                  </a:schemeClr>
                </a:solidFill>
              </a:rPr>
              <a:t>East</a:t>
            </a:r>
            <a:endParaRPr lang="en-US" sz="11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0" name="Round Diagonal Corner Rectangle 49"/>
          <p:cNvSpPr/>
          <p:nvPr/>
        </p:nvSpPr>
        <p:spPr>
          <a:xfrm>
            <a:off x="218918" y="1255238"/>
            <a:ext cx="1551375" cy="667047"/>
          </a:xfrm>
          <a:prstGeom prst="round2Diag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/>
          </a:bodyPr>
          <a:lstStyle/>
          <a:p>
            <a:pPr algn="ctr"/>
            <a:r>
              <a:rPr lang="es-ES" sz="1100" dirty="0">
                <a:solidFill>
                  <a:schemeClr val="bg2">
                    <a:lumMod val="50000"/>
                  </a:schemeClr>
                </a:solidFill>
              </a:rPr>
              <a:t>OilRig Targets </a:t>
            </a:r>
            <a:r>
              <a:rPr lang="es-ES" sz="1100" dirty="0" err="1">
                <a:solidFill>
                  <a:schemeClr val="bg2">
                    <a:lumMod val="50000"/>
                  </a:schemeClr>
                </a:solidFill>
              </a:rPr>
              <a:t>Saudi</a:t>
            </a:r>
            <a:r>
              <a:rPr lang="es-ES" sz="1100" dirty="0">
                <a:solidFill>
                  <a:schemeClr val="bg2">
                    <a:lumMod val="50000"/>
                  </a:schemeClr>
                </a:solidFill>
              </a:rPr>
              <a:t> Arabia </a:t>
            </a:r>
            <a:r>
              <a:rPr lang="es-ES" sz="1100" dirty="0" err="1">
                <a:solidFill>
                  <a:schemeClr val="bg2">
                    <a:lumMod val="50000"/>
                  </a:schemeClr>
                </a:solidFill>
              </a:rPr>
              <a:t>with</a:t>
            </a:r>
            <a:r>
              <a:rPr lang="es-ES" sz="11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s-ES" sz="1100" dirty="0" err="1">
                <a:solidFill>
                  <a:schemeClr val="bg2">
                    <a:lumMod val="50000"/>
                  </a:schemeClr>
                </a:solidFill>
              </a:rPr>
              <a:t>Helminth</a:t>
            </a:r>
            <a:endParaRPr lang="en-US" sz="11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2" name="48 Elipse"/>
          <p:cNvSpPr/>
          <p:nvPr/>
        </p:nvSpPr>
        <p:spPr>
          <a:xfrm>
            <a:off x="3361504" y="3440320"/>
            <a:ext cx="37795" cy="36955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2" tIns="34286" rIns="68572" bIns="34286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 sz="1050">
              <a:solidFill>
                <a:schemeClr val="tx1"/>
              </a:solidFill>
              <a:latin typeface="Helvetica" panose="020B0604020202020204" pitchFamily="34" charset="0"/>
              <a:ea typeface="Segoe UI" panose="020B0502040204020203" pitchFamily="34" charset="0"/>
              <a:cs typeface="Helvetica" panose="020B0604020202020204" pitchFamily="34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3150365" y="3463830"/>
            <a:ext cx="5433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/>
              <a:t>2017</a:t>
            </a:r>
            <a:endParaRPr lang="en-US" b="1"/>
          </a:p>
        </p:txBody>
      </p:sp>
      <p:sp>
        <p:nvSpPr>
          <p:cNvPr id="54" name="Oval 53"/>
          <p:cNvSpPr/>
          <p:nvPr/>
        </p:nvSpPr>
        <p:spPr>
          <a:xfrm>
            <a:off x="979641" y="3974868"/>
            <a:ext cx="1290687" cy="454861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/>
          </a:bodyPr>
          <a:lstStyle/>
          <a:p>
            <a:pPr algn="ctr"/>
            <a:r>
              <a:rPr lang="es-ES" sz="1100" dirty="0" err="1">
                <a:solidFill>
                  <a:schemeClr val="bg2">
                    <a:lumMod val="50000"/>
                  </a:schemeClr>
                </a:solidFill>
              </a:rPr>
              <a:t>DNSUnlocker</a:t>
            </a:r>
            <a:endParaRPr lang="en-US" sz="11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7" name="48 Elipse"/>
          <p:cNvSpPr/>
          <p:nvPr/>
        </p:nvSpPr>
        <p:spPr>
          <a:xfrm>
            <a:off x="4775210" y="3413872"/>
            <a:ext cx="75590" cy="73910"/>
          </a:xfrm>
          <a:prstGeom prst="ellipse">
            <a:avLst/>
          </a:prstGeom>
          <a:solidFill>
            <a:schemeClr val="tx1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2" tIns="34286" rIns="68572" bIns="34286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 sz="1050">
              <a:solidFill>
                <a:schemeClr val="tx1"/>
              </a:solidFill>
              <a:latin typeface="Helvetica" panose="020B0604020202020204" pitchFamily="34" charset="0"/>
              <a:ea typeface="Segoe UI" panose="020B0502040204020203" pitchFamily="34" charset="0"/>
              <a:cs typeface="Helvetica" panose="020B0604020202020204" pitchFamily="34" charset="0"/>
            </a:endParaRPr>
          </a:p>
        </p:txBody>
      </p:sp>
      <p:sp>
        <p:nvSpPr>
          <p:cNvPr id="58" name="Oval 57"/>
          <p:cNvSpPr/>
          <p:nvPr/>
        </p:nvSpPr>
        <p:spPr>
          <a:xfrm>
            <a:off x="1139016" y="2224764"/>
            <a:ext cx="888356" cy="353122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/>
          </a:bodyPr>
          <a:lstStyle/>
          <a:p>
            <a:pPr algn="ctr"/>
            <a:r>
              <a:rPr lang="es-ES" sz="1100" dirty="0" err="1">
                <a:solidFill>
                  <a:schemeClr val="bg2">
                    <a:lumMod val="50000"/>
                  </a:schemeClr>
                </a:solidFill>
              </a:rPr>
              <a:t>Multigrain</a:t>
            </a:r>
            <a:endParaRPr lang="en-US" sz="11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62" name="Round Diagonal Corner Rectangle 61"/>
          <p:cNvSpPr/>
          <p:nvPr/>
        </p:nvSpPr>
        <p:spPr>
          <a:xfrm>
            <a:off x="1656272" y="4801139"/>
            <a:ext cx="1245837" cy="564481"/>
          </a:xfrm>
          <a:prstGeom prst="round2Diag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s-ES" sz="1100" dirty="0">
                <a:solidFill>
                  <a:schemeClr val="bg2">
                    <a:lumMod val="50000"/>
                  </a:schemeClr>
                </a:solidFill>
              </a:rPr>
              <a:t>OilRig </a:t>
            </a:r>
            <a:r>
              <a:rPr lang="es-ES" sz="1100" dirty="0" err="1">
                <a:solidFill>
                  <a:schemeClr val="bg2">
                    <a:lumMod val="50000"/>
                  </a:schemeClr>
                </a:solidFill>
              </a:rPr>
              <a:t>expands</a:t>
            </a:r>
            <a:r>
              <a:rPr lang="es-ES" sz="1100" dirty="0">
                <a:solidFill>
                  <a:schemeClr val="bg2">
                    <a:lumMod val="50000"/>
                  </a:schemeClr>
                </a:solidFill>
              </a:rPr>
              <a:t> Targets</a:t>
            </a:r>
            <a:endParaRPr lang="en-US" sz="11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64" name="Oval 63"/>
          <p:cNvSpPr/>
          <p:nvPr/>
        </p:nvSpPr>
        <p:spPr>
          <a:xfrm>
            <a:off x="2564602" y="2403406"/>
            <a:ext cx="705025" cy="371886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s-ES" sz="1000" dirty="0" err="1">
                <a:solidFill>
                  <a:schemeClr val="bg2">
                    <a:lumMod val="50000"/>
                  </a:schemeClr>
                </a:solidFill>
              </a:rPr>
              <a:t>Switcher</a:t>
            </a:r>
            <a:endParaRPr lang="en-US" sz="10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66" name="48 Elipse"/>
          <p:cNvSpPr/>
          <p:nvPr/>
        </p:nvSpPr>
        <p:spPr>
          <a:xfrm>
            <a:off x="6342954" y="3434745"/>
            <a:ext cx="37795" cy="36955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2" tIns="34286" rIns="68572" bIns="34286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 sz="1050">
              <a:solidFill>
                <a:schemeClr val="tx1"/>
              </a:solidFill>
              <a:latin typeface="Helvetica" panose="020B0604020202020204" pitchFamily="34" charset="0"/>
              <a:ea typeface="Segoe UI" panose="020B0502040204020203" pitchFamily="34" charset="0"/>
              <a:cs typeface="Helvetica" panose="020B0604020202020204" pitchFamily="34" charset="0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6093490" y="3439971"/>
            <a:ext cx="5433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/>
              <a:t>2018</a:t>
            </a:r>
            <a:endParaRPr lang="en-US" b="1"/>
          </a:p>
        </p:txBody>
      </p:sp>
      <p:sp>
        <p:nvSpPr>
          <p:cNvPr id="68" name="Oval 67"/>
          <p:cNvSpPr/>
          <p:nvPr/>
        </p:nvSpPr>
        <p:spPr>
          <a:xfrm>
            <a:off x="2902109" y="3880545"/>
            <a:ext cx="1251912" cy="395690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 fontScale="92500"/>
          </a:bodyPr>
          <a:lstStyle/>
          <a:p>
            <a:pPr algn="ctr"/>
            <a:r>
              <a:rPr lang="es-ES" sz="1100" dirty="0" err="1">
                <a:solidFill>
                  <a:schemeClr val="bg2">
                    <a:lumMod val="50000"/>
                  </a:schemeClr>
                </a:solidFill>
              </a:rPr>
              <a:t>DNSMessenger</a:t>
            </a:r>
            <a:endParaRPr lang="en-US" sz="11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69" name="Round Diagonal Corner Rectangle 68"/>
          <p:cNvSpPr/>
          <p:nvPr/>
        </p:nvSpPr>
        <p:spPr>
          <a:xfrm>
            <a:off x="3210576" y="1255239"/>
            <a:ext cx="2021871" cy="320040"/>
          </a:xfrm>
          <a:prstGeom prst="round2Diag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s-ES" sz="1000" dirty="0">
                <a:solidFill>
                  <a:schemeClr val="bg2">
                    <a:lumMod val="50000"/>
                  </a:schemeClr>
                </a:solidFill>
              </a:rPr>
              <a:t>FIN7 Targets Restaurant </a:t>
            </a:r>
            <a:r>
              <a:rPr lang="es-ES" sz="1000" dirty="0" err="1">
                <a:solidFill>
                  <a:schemeClr val="bg2">
                    <a:lumMod val="50000"/>
                  </a:schemeClr>
                </a:solidFill>
              </a:rPr>
              <a:t>Industry</a:t>
            </a:r>
            <a:endParaRPr lang="en-US" sz="10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0" name="Round Diagonal Corner Rectangle 69"/>
          <p:cNvSpPr/>
          <p:nvPr/>
        </p:nvSpPr>
        <p:spPr>
          <a:xfrm>
            <a:off x="3198310" y="4964707"/>
            <a:ext cx="1911421" cy="489477"/>
          </a:xfrm>
          <a:prstGeom prst="round2Diag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/>
          </a:bodyPr>
          <a:lstStyle/>
          <a:p>
            <a:pPr algn="ctr"/>
            <a:r>
              <a:rPr lang="es-ES" sz="1100" dirty="0">
                <a:solidFill>
                  <a:schemeClr val="bg2">
                    <a:lumMod val="50000"/>
                  </a:schemeClr>
                </a:solidFill>
              </a:rPr>
              <a:t>APT32 Targets </a:t>
            </a:r>
            <a:r>
              <a:rPr lang="es-ES" sz="1100" dirty="0" err="1">
                <a:solidFill>
                  <a:schemeClr val="bg2">
                    <a:lumMod val="50000"/>
                  </a:schemeClr>
                </a:solidFill>
              </a:rPr>
              <a:t>Subsidiaries</a:t>
            </a:r>
            <a:r>
              <a:rPr lang="es-ES" sz="1100" dirty="0">
                <a:solidFill>
                  <a:schemeClr val="bg2">
                    <a:lumMod val="50000"/>
                  </a:schemeClr>
                </a:solidFill>
              </a:rPr>
              <a:t> of US and </a:t>
            </a:r>
            <a:r>
              <a:rPr lang="es-ES" sz="1100" dirty="0" err="1">
                <a:solidFill>
                  <a:schemeClr val="bg2">
                    <a:lumMod val="50000"/>
                  </a:schemeClr>
                </a:solidFill>
              </a:rPr>
              <a:t>Philippines</a:t>
            </a:r>
            <a:endParaRPr lang="en-US" sz="11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9460067" y="3461574"/>
            <a:ext cx="5433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/>
              <a:t>2019</a:t>
            </a:r>
            <a:endParaRPr lang="en-US" b="1"/>
          </a:p>
        </p:txBody>
      </p:sp>
      <p:cxnSp>
        <p:nvCxnSpPr>
          <p:cNvPr id="43" name="Straight Connector 42"/>
          <p:cNvCxnSpPr/>
          <p:nvPr/>
        </p:nvCxnSpPr>
        <p:spPr>
          <a:xfrm>
            <a:off x="896632" y="3455386"/>
            <a:ext cx="0" cy="1822435"/>
          </a:xfrm>
          <a:prstGeom prst="line">
            <a:avLst/>
          </a:prstGeom>
          <a:ln w="25400" cmpd="sng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1024200" y="1922286"/>
            <a:ext cx="0" cy="1491586"/>
          </a:xfrm>
          <a:prstGeom prst="line">
            <a:avLst/>
          </a:prstGeom>
          <a:ln w="25400" cmpd="sng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1331916" y="3437649"/>
            <a:ext cx="0" cy="533419"/>
          </a:xfrm>
          <a:prstGeom prst="line">
            <a:avLst/>
          </a:prstGeom>
          <a:ln w="25400" cmpd="sng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1600342" y="2594093"/>
            <a:ext cx="0" cy="846229"/>
          </a:xfrm>
          <a:prstGeom prst="line">
            <a:avLst/>
          </a:prstGeom>
          <a:ln w="25400" cmpd="sng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2510175" y="3477277"/>
            <a:ext cx="0" cy="1352621"/>
          </a:xfrm>
          <a:prstGeom prst="line">
            <a:avLst/>
          </a:prstGeom>
          <a:ln w="25400" cmpd="sng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2343548" y="2049039"/>
            <a:ext cx="0" cy="1414791"/>
          </a:xfrm>
          <a:prstGeom prst="line">
            <a:avLst/>
          </a:prstGeom>
          <a:ln w="25400" cmpd="sng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3679306" y="3434745"/>
            <a:ext cx="0" cy="402888"/>
          </a:xfrm>
          <a:prstGeom prst="line">
            <a:avLst/>
          </a:prstGeom>
          <a:ln w="25400" cmpd="sng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4806202" y="1658625"/>
            <a:ext cx="0" cy="1728707"/>
          </a:xfrm>
          <a:prstGeom prst="line">
            <a:avLst/>
          </a:prstGeom>
          <a:ln w="25400" cmpd="sng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>
            <a:off x="4261719" y="3457238"/>
            <a:ext cx="0" cy="1481172"/>
          </a:xfrm>
          <a:prstGeom prst="line">
            <a:avLst/>
          </a:prstGeom>
          <a:ln w="25400" cmpd="sng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ound Diagonal Corner Rectangle 82"/>
          <p:cNvSpPr/>
          <p:nvPr/>
        </p:nvSpPr>
        <p:spPr>
          <a:xfrm>
            <a:off x="3323096" y="1922286"/>
            <a:ext cx="1287741" cy="429230"/>
          </a:xfrm>
          <a:prstGeom prst="round2Diag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/>
          </a:bodyPr>
          <a:lstStyle/>
          <a:p>
            <a:pPr algn="ctr"/>
            <a:r>
              <a:rPr lang="es-ES" sz="1100" dirty="0">
                <a:solidFill>
                  <a:schemeClr val="bg2">
                    <a:lumMod val="50000"/>
                  </a:schemeClr>
                </a:solidFill>
              </a:rPr>
              <a:t>FIN7 Targets US SEC</a:t>
            </a:r>
            <a:endParaRPr lang="en-US" sz="11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84" name="Round Diagonal Corner Rectangle 83"/>
          <p:cNvSpPr/>
          <p:nvPr/>
        </p:nvSpPr>
        <p:spPr>
          <a:xfrm>
            <a:off x="4453466" y="4232689"/>
            <a:ext cx="1406055" cy="597209"/>
          </a:xfrm>
          <a:prstGeom prst="round2Diag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s-ES" sz="1200" dirty="0">
                <a:solidFill>
                  <a:schemeClr val="bg2">
                    <a:lumMod val="50000"/>
                  </a:schemeClr>
                </a:solidFill>
              </a:rPr>
              <a:t>OilRig Uses </a:t>
            </a:r>
            <a:r>
              <a:rPr lang="es-ES" sz="1200" dirty="0" err="1">
                <a:solidFill>
                  <a:schemeClr val="bg2">
                    <a:lumMod val="50000"/>
                  </a:schemeClr>
                </a:solidFill>
              </a:rPr>
              <a:t>ISMAgent</a:t>
            </a:r>
            <a:endParaRPr lang="en-US" sz="1200" dirty="0">
              <a:solidFill>
                <a:schemeClr val="bg2">
                  <a:lumMod val="50000"/>
                </a:schemeClr>
              </a:solidFill>
            </a:endParaRPr>
          </a:p>
        </p:txBody>
      </p:sp>
      <p:cxnSp>
        <p:nvCxnSpPr>
          <p:cNvPr id="85" name="Straight Connector 84"/>
          <p:cNvCxnSpPr/>
          <p:nvPr/>
        </p:nvCxnSpPr>
        <p:spPr>
          <a:xfrm>
            <a:off x="5070619" y="3487782"/>
            <a:ext cx="0" cy="728321"/>
          </a:xfrm>
          <a:prstGeom prst="line">
            <a:avLst/>
          </a:prstGeom>
          <a:ln w="25400" cmpd="sng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>
            <a:off x="3803175" y="2351516"/>
            <a:ext cx="0" cy="1106931"/>
          </a:xfrm>
          <a:prstGeom prst="line">
            <a:avLst/>
          </a:prstGeom>
          <a:ln w="25400" cmpd="sng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Round Diagonal Corner Rectangle 86"/>
          <p:cNvSpPr/>
          <p:nvPr/>
        </p:nvSpPr>
        <p:spPr>
          <a:xfrm>
            <a:off x="4954979" y="2521253"/>
            <a:ext cx="818713" cy="437143"/>
          </a:xfrm>
          <a:prstGeom prst="round2Diag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/>
          </a:bodyPr>
          <a:lstStyle/>
          <a:p>
            <a:pPr algn="ctr"/>
            <a:r>
              <a:rPr lang="es-ES" sz="1100" dirty="0">
                <a:solidFill>
                  <a:schemeClr val="bg2">
                    <a:lumMod val="50000"/>
                  </a:schemeClr>
                </a:solidFill>
              </a:rPr>
              <a:t>OilRig Uses </a:t>
            </a:r>
            <a:r>
              <a:rPr lang="es-ES" sz="1100" dirty="0" err="1">
                <a:solidFill>
                  <a:schemeClr val="bg2">
                    <a:lumMod val="50000"/>
                  </a:schemeClr>
                </a:solidFill>
              </a:rPr>
              <a:t>ISMInjector</a:t>
            </a:r>
            <a:endParaRPr lang="en-US" sz="11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88" name="Round Diagonal Corner Rectangle 87"/>
          <p:cNvSpPr/>
          <p:nvPr/>
        </p:nvSpPr>
        <p:spPr>
          <a:xfrm>
            <a:off x="6801722" y="1425052"/>
            <a:ext cx="860877" cy="558824"/>
          </a:xfrm>
          <a:prstGeom prst="round2Diag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/>
          </a:bodyPr>
          <a:lstStyle/>
          <a:p>
            <a:pPr algn="ctr"/>
            <a:r>
              <a:rPr lang="es-ES" sz="1100" dirty="0">
                <a:solidFill>
                  <a:schemeClr val="bg2">
                    <a:lumMod val="50000"/>
                  </a:schemeClr>
                </a:solidFill>
              </a:rPr>
              <a:t>OilRig Uses QUADAGENT</a:t>
            </a:r>
            <a:endParaRPr lang="en-US" sz="11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89" name="Round Diagonal Corner Rectangle 88"/>
          <p:cNvSpPr/>
          <p:nvPr/>
        </p:nvSpPr>
        <p:spPr>
          <a:xfrm>
            <a:off x="5299224" y="1582423"/>
            <a:ext cx="1163421" cy="470995"/>
          </a:xfrm>
          <a:prstGeom prst="round2Diag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/>
          </a:bodyPr>
          <a:lstStyle/>
          <a:p>
            <a:pPr algn="ctr"/>
            <a:r>
              <a:rPr lang="es-ES" sz="1400" dirty="0" err="1" smtClean="0">
                <a:solidFill>
                  <a:schemeClr val="bg2">
                    <a:lumMod val="50000"/>
                  </a:schemeClr>
                </a:solidFill>
              </a:rPr>
              <a:t>DNSpionage</a:t>
            </a:r>
            <a:endParaRPr lang="en-US" sz="11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90" name="Round Diagonal Corner Rectangle 89"/>
          <p:cNvSpPr/>
          <p:nvPr/>
        </p:nvSpPr>
        <p:spPr>
          <a:xfrm>
            <a:off x="5077911" y="5536490"/>
            <a:ext cx="1563222" cy="526853"/>
          </a:xfrm>
          <a:prstGeom prst="round2Diag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s-ES" sz="1200" dirty="0">
                <a:solidFill>
                  <a:schemeClr val="bg2">
                    <a:lumMod val="50000"/>
                  </a:schemeClr>
                </a:solidFill>
              </a:rPr>
              <a:t>OilRig Uses ALMA </a:t>
            </a:r>
            <a:r>
              <a:rPr lang="es-ES" sz="1200" dirty="0" err="1">
                <a:solidFill>
                  <a:schemeClr val="bg2">
                    <a:lumMod val="50000"/>
                  </a:schemeClr>
                </a:solidFill>
              </a:rPr>
              <a:t>Communicator</a:t>
            </a:r>
            <a:endParaRPr lang="en-US" sz="12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91" name="Oval 90"/>
          <p:cNvSpPr/>
          <p:nvPr/>
        </p:nvSpPr>
        <p:spPr>
          <a:xfrm>
            <a:off x="6918822" y="5173103"/>
            <a:ext cx="1075298" cy="583113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/>
          </a:bodyPr>
          <a:lstStyle/>
          <a:p>
            <a:pPr algn="ctr"/>
            <a:r>
              <a:rPr lang="es-ES" sz="1100" dirty="0" err="1">
                <a:solidFill>
                  <a:schemeClr val="bg2">
                    <a:lumMod val="50000"/>
                  </a:schemeClr>
                </a:solidFill>
              </a:rPr>
              <a:t>Roaming</a:t>
            </a:r>
            <a:r>
              <a:rPr lang="es-ES" sz="1100" dirty="0">
                <a:solidFill>
                  <a:schemeClr val="bg2">
                    <a:lumMod val="50000"/>
                  </a:schemeClr>
                </a:solidFill>
              </a:rPr>
              <a:t> Mantis</a:t>
            </a:r>
            <a:endParaRPr lang="en-US" sz="1100" dirty="0">
              <a:solidFill>
                <a:schemeClr val="bg2">
                  <a:lumMod val="50000"/>
                </a:schemeClr>
              </a:solidFill>
            </a:endParaRPr>
          </a:p>
        </p:txBody>
      </p:sp>
      <p:cxnSp>
        <p:nvCxnSpPr>
          <p:cNvPr id="92" name="Straight Connector 91"/>
          <p:cNvCxnSpPr/>
          <p:nvPr/>
        </p:nvCxnSpPr>
        <p:spPr>
          <a:xfrm>
            <a:off x="5364336" y="2958396"/>
            <a:ext cx="0" cy="494809"/>
          </a:xfrm>
          <a:prstGeom prst="line">
            <a:avLst/>
          </a:prstGeom>
          <a:ln w="25400" cmpd="sng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>
            <a:off x="7629808" y="1946358"/>
            <a:ext cx="0" cy="1507341"/>
          </a:xfrm>
          <a:prstGeom prst="line">
            <a:avLst/>
          </a:prstGeom>
          <a:ln w="25400" cmpd="sng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>
            <a:off x="5893336" y="2098010"/>
            <a:ext cx="0" cy="1348894"/>
          </a:xfrm>
          <a:prstGeom prst="line">
            <a:avLst/>
          </a:prstGeom>
          <a:ln w="25400" cmpd="sng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 flipH="1">
            <a:off x="6806666" y="3043740"/>
            <a:ext cx="972" cy="408118"/>
          </a:xfrm>
          <a:prstGeom prst="line">
            <a:avLst/>
          </a:prstGeom>
          <a:ln w="25400" cmpd="sng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 flipH="1">
            <a:off x="6034939" y="3444202"/>
            <a:ext cx="2" cy="2155116"/>
          </a:xfrm>
          <a:prstGeom prst="line">
            <a:avLst/>
          </a:prstGeom>
          <a:ln w="25400" cmpd="sng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Round Diagonal Corner Rectangle 96"/>
          <p:cNvSpPr/>
          <p:nvPr/>
        </p:nvSpPr>
        <p:spPr>
          <a:xfrm>
            <a:off x="8614038" y="2300966"/>
            <a:ext cx="1075938" cy="550527"/>
          </a:xfrm>
          <a:prstGeom prst="round2Diag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/>
          </a:bodyPr>
          <a:lstStyle/>
          <a:p>
            <a:pPr algn="ctr"/>
            <a:r>
              <a:rPr lang="es-ES" sz="1100" dirty="0">
                <a:solidFill>
                  <a:schemeClr val="bg2">
                    <a:lumMod val="50000"/>
                  </a:schemeClr>
                </a:solidFill>
              </a:rPr>
              <a:t>OilRig Uses BONDUPDATER</a:t>
            </a:r>
            <a:endParaRPr lang="en-US" sz="11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98" name="Oval 97"/>
          <p:cNvSpPr/>
          <p:nvPr/>
        </p:nvSpPr>
        <p:spPr>
          <a:xfrm>
            <a:off x="6057264" y="4482963"/>
            <a:ext cx="909468" cy="549173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s-ES" sz="1000" dirty="0">
                <a:solidFill>
                  <a:schemeClr val="bg2">
                    <a:lumMod val="50000"/>
                  </a:schemeClr>
                </a:solidFill>
              </a:rPr>
              <a:t>Denis </a:t>
            </a:r>
            <a:r>
              <a:rPr lang="es-ES" sz="1000" dirty="0" err="1">
                <a:solidFill>
                  <a:schemeClr val="bg2">
                    <a:lumMod val="50000"/>
                  </a:schemeClr>
                </a:solidFill>
              </a:rPr>
              <a:t>Backdoor</a:t>
            </a:r>
            <a:endParaRPr lang="es-ES" sz="10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99" name="Round Diagonal Corner Rectangle 98"/>
          <p:cNvSpPr/>
          <p:nvPr/>
        </p:nvSpPr>
        <p:spPr>
          <a:xfrm>
            <a:off x="7575378" y="4276234"/>
            <a:ext cx="1122975" cy="729289"/>
          </a:xfrm>
          <a:prstGeom prst="round2Diag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s-ES" sz="1200" dirty="0" err="1">
                <a:solidFill>
                  <a:schemeClr val="bg2">
                    <a:lumMod val="50000"/>
                  </a:schemeClr>
                </a:solidFill>
              </a:rPr>
              <a:t>DarkHydrus</a:t>
            </a:r>
            <a:r>
              <a:rPr lang="es-ES" sz="1200" dirty="0">
                <a:solidFill>
                  <a:schemeClr val="bg2">
                    <a:lumMod val="50000"/>
                  </a:schemeClr>
                </a:solidFill>
              </a:rPr>
              <a:t> Uses </a:t>
            </a:r>
            <a:r>
              <a:rPr lang="es-ES" sz="1200" dirty="0" err="1" smtClean="0">
                <a:solidFill>
                  <a:schemeClr val="bg2">
                    <a:lumMod val="50000"/>
                  </a:schemeClr>
                </a:solidFill>
              </a:rPr>
              <a:t>RogueRobing</a:t>
            </a:r>
            <a:endParaRPr lang="en-US" sz="1200" dirty="0">
              <a:solidFill>
                <a:schemeClr val="bg2">
                  <a:lumMod val="50000"/>
                </a:schemeClr>
              </a:solidFill>
            </a:endParaRPr>
          </a:p>
        </p:txBody>
      </p:sp>
      <p:cxnSp>
        <p:nvCxnSpPr>
          <p:cNvPr id="100" name="Straight Connector 99"/>
          <p:cNvCxnSpPr/>
          <p:nvPr/>
        </p:nvCxnSpPr>
        <p:spPr>
          <a:xfrm>
            <a:off x="8252489" y="3453205"/>
            <a:ext cx="0" cy="765954"/>
          </a:xfrm>
          <a:prstGeom prst="line">
            <a:avLst/>
          </a:prstGeom>
          <a:ln w="25400" cmpd="sng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/>
          <p:nvPr/>
        </p:nvCxnSpPr>
        <p:spPr>
          <a:xfrm>
            <a:off x="8694449" y="2851494"/>
            <a:ext cx="0" cy="605744"/>
          </a:xfrm>
          <a:prstGeom prst="line">
            <a:avLst/>
          </a:prstGeom>
          <a:ln w="25400" cmpd="sng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>
            <a:off x="6365156" y="3520552"/>
            <a:ext cx="15593" cy="972890"/>
          </a:xfrm>
          <a:prstGeom prst="line">
            <a:avLst/>
          </a:prstGeom>
          <a:ln w="25400" cmpd="sng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48 Elipse"/>
          <p:cNvSpPr/>
          <p:nvPr/>
        </p:nvSpPr>
        <p:spPr>
          <a:xfrm>
            <a:off x="1951781" y="3413872"/>
            <a:ext cx="75590" cy="73910"/>
          </a:xfrm>
          <a:prstGeom prst="ellipse">
            <a:avLst/>
          </a:prstGeom>
          <a:solidFill>
            <a:schemeClr val="tx1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2" tIns="34286" rIns="68572" bIns="34286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 sz="1050">
              <a:solidFill>
                <a:schemeClr val="tx1"/>
              </a:solidFill>
              <a:latin typeface="Helvetica" panose="020B0604020202020204" pitchFamily="34" charset="0"/>
              <a:ea typeface="Segoe UI" panose="020B0502040204020203" pitchFamily="34" charset="0"/>
              <a:cs typeface="Helvetica" panose="020B0604020202020204" pitchFamily="34" charset="0"/>
            </a:endParaRPr>
          </a:p>
        </p:txBody>
      </p:sp>
      <p:sp>
        <p:nvSpPr>
          <p:cNvPr id="104" name="48 Elipse"/>
          <p:cNvSpPr/>
          <p:nvPr/>
        </p:nvSpPr>
        <p:spPr>
          <a:xfrm>
            <a:off x="7830830" y="3421492"/>
            <a:ext cx="75590" cy="73910"/>
          </a:xfrm>
          <a:prstGeom prst="ellipse">
            <a:avLst/>
          </a:prstGeom>
          <a:solidFill>
            <a:schemeClr val="tx1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2" tIns="34286" rIns="68572" bIns="34286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 sz="1050">
              <a:solidFill>
                <a:schemeClr val="tx1"/>
              </a:solidFill>
              <a:latin typeface="Helvetica" panose="020B0604020202020204" pitchFamily="34" charset="0"/>
              <a:ea typeface="Segoe UI" panose="020B0502040204020203" pitchFamily="34" charset="0"/>
              <a:cs typeface="Helvetica" panose="020B0604020202020204" pitchFamily="34" charset="0"/>
            </a:endParaRPr>
          </a:p>
        </p:txBody>
      </p:sp>
      <p:cxnSp>
        <p:nvCxnSpPr>
          <p:cNvPr id="105" name="Straight Connector 104"/>
          <p:cNvCxnSpPr/>
          <p:nvPr/>
        </p:nvCxnSpPr>
        <p:spPr>
          <a:xfrm>
            <a:off x="2902109" y="2739824"/>
            <a:ext cx="0" cy="694921"/>
          </a:xfrm>
          <a:prstGeom prst="line">
            <a:avLst/>
          </a:prstGeom>
          <a:ln w="25400" cmpd="sng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Round Diagonal Corner Rectangle 106"/>
          <p:cNvSpPr/>
          <p:nvPr/>
        </p:nvSpPr>
        <p:spPr>
          <a:xfrm>
            <a:off x="6581864" y="2587584"/>
            <a:ext cx="988675" cy="437143"/>
          </a:xfrm>
          <a:prstGeom prst="round2Diag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/>
          </a:bodyPr>
          <a:lstStyle/>
          <a:p>
            <a:pPr algn="ctr"/>
            <a:r>
              <a:rPr lang="es-ES" sz="1100" dirty="0">
                <a:solidFill>
                  <a:schemeClr val="bg2">
                    <a:lumMod val="50000"/>
                  </a:schemeClr>
                </a:solidFill>
              </a:rPr>
              <a:t>BlackWallet.co Loses $400K</a:t>
            </a:r>
            <a:endParaRPr lang="en-US" sz="11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08" name="Oval 107"/>
          <p:cNvSpPr/>
          <p:nvPr/>
        </p:nvSpPr>
        <p:spPr>
          <a:xfrm>
            <a:off x="6636822" y="3860004"/>
            <a:ext cx="606968" cy="633437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s-ES" sz="1000" err="1">
                <a:solidFill>
                  <a:schemeClr val="bg2">
                    <a:lumMod val="50000"/>
                  </a:schemeClr>
                </a:solidFill>
              </a:rPr>
              <a:t>UDPoS</a:t>
            </a:r>
            <a:endParaRPr lang="es-ES" sz="1000">
              <a:solidFill>
                <a:schemeClr val="bg2">
                  <a:lumMod val="50000"/>
                </a:schemeClr>
              </a:solidFill>
            </a:endParaRPr>
          </a:p>
        </p:txBody>
      </p:sp>
      <p:cxnSp>
        <p:nvCxnSpPr>
          <p:cNvPr id="109" name="Straight Connector 108"/>
          <p:cNvCxnSpPr/>
          <p:nvPr/>
        </p:nvCxnSpPr>
        <p:spPr>
          <a:xfrm>
            <a:off x="6912302" y="3446904"/>
            <a:ext cx="0" cy="390729"/>
          </a:xfrm>
          <a:prstGeom prst="line">
            <a:avLst/>
          </a:prstGeom>
          <a:ln w="25400" cmpd="sng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>
            <a:off x="7460009" y="3453699"/>
            <a:ext cx="0" cy="1701972"/>
          </a:xfrm>
          <a:prstGeom prst="line">
            <a:avLst/>
          </a:prstGeom>
          <a:ln w="25400" cmpd="sng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Oval 110"/>
          <p:cNvSpPr/>
          <p:nvPr/>
        </p:nvSpPr>
        <p:spPr>
          <a:xfrm>
            <a:off x="8755042" y="3831682"/>
            <a:ext cx="705025" cy="278773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s-ES" sz="1200" err="1">
                <a:solidFill>
                  <a:schemeClr val="bg2">
                    <a:lumMod val="50000"/>
                  </a:schemeClr>
                </a:solidFill>
              </a:rPr>
              <a:t>Kessel</a:t>
            </a:r>
            <a:endParaRPr lang="en-US" sz="1000">
              <a:solidFill>
                <a:schemeClr val="bg2">
                  <a:lumMod val="50000"/>
                </a:schemeClr>
              </a:solidFill>
            </a:endParaRPr>
          </a:p>
        </p:txBody>
      </p:sp>
      <p:cxnSp>
        <p:nvCxnSpPr>
          <p:cNvPr id="112" name="Straight Connector 111"/>
          <p:cNvCxnSpPr/>
          <p:nvPr/>
        </p:nvCxnSpPr>
        <p:spPr>
          <a:xfrm>
            <a:off x="9051406" y="3440490"/>
            <a:ext cx="0" cy="402888"/>
          </a:xfrm>
          <a:prstGeom prst="line">
            <a:avLst/>
          </a:prstGeom>
          <a:ln w="25400" cmpd="sng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/>
          <p:nvPr/>
        </p:nvCxnSpPr>
        <p:spPr>
          <a:xfrm>
            <a:off x="10033308" y="2098010"/>
            <a:ext cx="0" cy="1365820"/>
          </a:xfrm>
          <a:prstGeom prst="line">
            <a:avLst/>
          </a:prstGeom>
          <a:ln w="25400" cmpd="sng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Oval 113"/>
          <p:cNvSpPr/>
          <p:nvPr/>
        </p:nvSpPr>
        <p:spPr>
          <a:xfrm>
            <a:off x="9842380" y="1570151"/>
            <a:ext cx="938386" cy="564154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 fontScale="92500"/>
          </a:bodyPr>
          <a:lstStyle/>
          <a:p>
            <a:pPr algn="ctr"/>
            <a:r>
              <a:rPr lang="es-ES" sz="1100" dirty="0" err="1">
                <a:solidFill>
                  <a:schemeClr val="bg2">
                    <a:lumMod val="50000"/>
                  </a:schemeClr>
                </a:solidFill>
              </a:rPr>
              <a:t>RogueRobin</a:t>
            </a:r>
            <a:r>
              <a:rPr lang="es-ES" sz="1100" dirty="0">
                <a:solidFill>
                  <a:schemeClr val="bg2">
                    <a:lumMod val="50000"/>
                  </a:schemeClr>
                </a:solidFill>
              </a:rPr>
              <a:t> </a:t>
            </a:r>
          </a:p>
          <a:p>
            <a:pPr algn="ctr"/>
            <a:r>
              <a:rPr lang="es-ES" sz="1100" dirty="0">
                <a:solidFill>
                  <a:schemeClr val="bg2">
                    <a:lumMod val="50000"/>
                  </a:schemeClr>
                </a:solidFill>
              </a:rPr>
              <a:t>New </a:t>
            </a:r>
            <a:r>
              <a:rPr lang="es-ES" sz="1100" dirty="0" err="1">
                <a:solidFill>
                  <a:schemeClr val="bg2">
                    <a:lumMod val="50000"/>
                  </a:schemeClr>
                </a:solidFill>
              </a:rPr>
              <a:t>Variant</a:t>
            </a:r>
            <a:endParaRPr lang="en-US" sz="11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15" name="Round Diagonal Corner Rectangle 114"/>
          <p:cNvSpPr/>
          <p:nvPr/>
        </p:nvSpPr>
        <p:spPr>
          <a:xfrm>
            <a:off x="8755043" y="4559202"/>
            <a:ext cx="1248356" cy="1040116"/>
          </a:xfrm>
          <a:prstGeom prst="round2Diag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s-ES" sz="1600" dirty="0" smtClean="0">
                <a:solidFill>
                  <a:schemeClr val="bg2">
                    <a:lumMod val="50000"/>
                  </a:schemeClr>
                </a:solidFill>
              </a:rPr>
              <a:t>US CERT Global </a:t>
            </a:r>
            <a:r>
              <a:rPr lang="es-ES" sz="1600" dirty="0" err="1" smtClean="0">
                <a:solidFill>
                  <a:schemeClr val="bg2">
                    <a:lumMod val="50000"/>
                  </a:schemeClr>
                </a:solidFill>
              </a:rPr>
              <a:t>Alert</a:t>
            </a:r>
            <a:endParaRPr lang="en-US" sz="1050" dirty="0">
              <a:solidFill>
                <a:schemeClr val="bg2">
                  <a:lumMod val="50000"/>
                </a:schemeClr>
              </a:solidFill>
            </a:endParaRPr>
          </a:p>
        </p:txBody>
      </p:sp>
      <p:cxnSp>
        <p:nvCxnSpPr>
          <p:cNvPr id="116" name="Straight Connector 115"/>
          <p:cNvCxnSpPr/>
          <p:nvPr/>
        </p:nvCxnSpPr>
        <p:spPr>
          <a:xfrm flipH="1">
            <a:off x="9706146" y="3522534"/>
            <a:ext cx="17967" cy="1036668"/>
          </a:xfrm>
          <a:prstGeom prst="line">
            <a:avLst/>
          </a:prstGeom>
          <a:ln w="25400" cmpd="sng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Round Diagonal Corner Rectangle 116"/>
          <p:cNvSpPr/>
          <p:nvPr/>
        </p:nvSpPr>
        <p:spPr>
          <a:xfrm>
            <a:off x="9908791" y="3889384"/>
            <a:ext cx="775687" cy="625830"/>
          </a:xfrm>
          <a:prstGeom prst="round2Diag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/>
          </a:bodyPr>
          <a:lstStyle/>
          <a:p>
            <a:pPr algn="ctr"/>
            <a:r>
              <a:rPr lang="es-ES" sz="1100" dirty="0">
                <a:solidFill>
                  <a:schemeClr val="bg2">
                    <a:lumMod val="50000"/>
                  </a:schemeClr>
                </a:solidFill>
              </a:rPr>
              <a:t>DNS </a:t>
            </a:r>
            <a:r>
              <a:rPr lang="es-ES" sz="1100" dirty="0" err="1">
                <a:solidFill>
                  <a:schemeClr val="bg2">
                    <a:lumMod val="50000"/>
                  </a:schemeClr>
                </a:solidFill>
              </a:rPr>
              <a:t>Hijacking</a:t>
            </a:r>
            <a:r>
              <a:rPr lang="es-ES" sz="1100" dirty="0">
                <a:solidFill>
                  <a:schemeClr val="bg2">
                    <a:lumMod val="50000"/>
                  </a:schemeClr>
                </a:solidFill>
              </a:rPr>
              <a:t> in Venezuela</a:t>
            </a:r>
            <a:endParaRPr lang="en-US" sz="1100" dirty="0">
              <a:solidFill>
                <a:schemeClr val="bg2">
                  <a:lumMod val="50000"/>
                </a:schemeClr>
              </a:solidFill>
            </a:endParaRPr>
          </a:p>
        </p:txBody>
      </p:sp>
      <p:cxnSp>
        <p:nvCxnSpPr>
          <p:cNvPr id="118" name="Straight Connector 117"/>
          <p:cNvCxnSpPr/>
          <p:nvPr/>
        </p:nvCxnSpPr>
        <p:spPr>
          <a:xfrm>
            <a:off x="10149378" y="3489500"/>
            <a:ext cx="7649" cy="370504"/>
          </a:xfrm>
          <a:prstGeom prst="line">
            <a:avLst/>
          </a:prstGeom>
          <a:ln w="25400" cmpd="sng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Round Diagonal Corner Rectangle 118"/>
          <p:cNvSpPr/>
          <p:nvPr/>
        </p:nvSpPr>
        <p:spPr>
          <a:xfrm>
            <a:off x="10225181" y="2405709"/>
            <a:ext cx="1122975" cy="516940"/>
          </a:xfrm>
          <a:prstGeom prst="round2Diag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s-ES" sz="1050" dirty="0">
                <a:solidFill>
                  <a:schemeClr val="bg2">
                    <a:lumMod val="50000"/>
                  </a:schemeClr>
                </a:solidFill>
              </a:rPr>
              <a:t>APT32 Targets </a:t>
            </a:r>
            <a:r>
              <a:rPr lang="es-ES" sz="1050" dirty="0" err="1">
                <a:solidFill>
                  <a:schemeClr val="bg2">
                    <a:lumMod val="50000"/>
                  </a:schemeClr>
                </a:solidFill>
              </a:rPr>
              <a:t>Cambodian</a:t>
            </a:r>
            <a:r>
              <a:rPr lang="es-ES" sz="105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s-ES" sz="1050" dirty="0" err="1">
                <a:solidFill>
                  <a:schemeClr val="bg2">
                    <a:lumMod val="50000"/>
                  </a:schemeClr>
                </a:solidFill>
              </a:rPr>
              <a:t>interested</a:t>
            </a:r>
            <a:r>
              <a:rPr lang="es-ES" sz="105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s-ES" sz="1050" dirty="0" err="1">
                <a:solidFill>
                  <a:schemeClr val="bg2">
                    <a:lumMod val="50000"/>
                  </a:schemeClr>
                </a:solidFill>
              </a:rPr>
              <a:t>people</a:t>
            </a:r>
            <a:endParaRPr lang="en-US" sz="1050" dirty="0">
              <a:solidFill>
                <a:schemeClr val="bg2">
                  <a:lumMod val="50000"/>
                </a:schemeClr>
              </a:solidFill>
            </a:endParaRPr>
          </a:p>
        </p:txBody>
      </p:sp>
      <p:cxnSp>
        <p:nvCxnSpPr>
          <p:cNvPr id="120" name="Straight Connector 119"/>
          <p:cNvCxnSpPr/>
          <p:nvPr/>
        </p:nvCxnSpPr>
        <p:spPr>
          <a:xfrm>
            <a:off x="10508619" y="2913910"/>
            <a:ext cx="0" cy="553818"/>
          </a:xfrm>
          <a:prstGeom prst="line">
            <a:avLst/>
          </a:prstGeom>
          <a:ln w="25400" cmpd="sng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125134" y="298722"/>
            <a:ext cx="63900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 smtClean="0">
                <a:latin typeface="+mj-lt"/>
              </a:rPr>
              <a:t>ONE APT TO RULE THEM ALL</a:t>
            </a:r>
            <a:endParaRPr lang="es-AR" sz="3600" dirty="0">
              <a:latin typeface="+mj-lt"/>
            </a:endParaRPr>
          </a:p>
        </p:txBody>
      </p:sp>
      <p:sp>
        <p:nvSpPr>
          <p:cNvPr id="76" name="Oval 75"/>
          <p:cNvSpPr/>
          <p:nvPr/>
        </p:nvSpPr>
        <p:spPr>
          <a:xfrm>
            <a:off x="6037232" y="2130668"/>
            <a:ext cx="824836" cy="326673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s-ES" sz="1000" dirty="0" smtClean="0">
                <a:solidFill>
                  <a:schemeClr val="bg2">
                    <a:lumMod val="50000"/>
                  </a:schemeClr>
                </a:solidFill>
              </a:rPr>
              <a:t>OSX/</a:t>
            </a:r>
            <a:r>
              <a:rPr lang="es-ES" sz="1000" dirty="0" err="1" smtClean="0">
                <a:solidFill>
                  <a:schemeClr val="bg2">
                    <a:lumMod val="50000"/>
                  </a:schemeClr>
                </a:solidFill>
              </a:rPr>
              <a:t>MaMi</a:t>
            </a:r>
            <a:endParaRPr lang="en-US" sz="1000" dirty="0">
              <a:solidFill>
                <a:schemeClr val="bg2">
                  <a:lumMod val="50000"/>
                </a:schemeClr>
              </a:solidFill>
            </a:endParaRPr>
          </a:p>
        </p:txBody>
      </p:sp>
      <p:cxnSp>
        <p:nvCxnSpPr>
          <p:cNvPr id="106" name="Straight Connector 105"/>
          <p:cNvCxnSpPr>
            <a:stCxn id="76" idx="4"/>
          </p:cNvCxnSpPr>
          <p:nvPr/>
        </p:nvCxnSpPr>
        <p:spPr>
          <a:xfrm flipH="1">
            <a:off x="6440055" y="2457341"/>
            <a:ext cx="9595" cy="999172"/>
          </a:xfrm>
          <a:prstGeom prst="line">
            <a:avLst/>
          </a:prstGeom>
          <a:ln w="25400" cmpd="sng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Round Diagonal Corner Rectangle 120"/>
          <p:cNvSpPr/>
          <p:nvPr/>
        </p:nvSpPr>
        <p:spPr>
          <a:xfrm>
            <a:off x="10047093" y="5005524"/>
            <a:ext cx="1177237" cy="720194"/>
          </a:xfrm>
          <a:prstGeom prst="round2Diag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s-ES" sz="1050" dirty="0" err="1" smtClean="0">
                <a:solidFill>
                  <a:schemeClr val="bg2">
                    <a:lumMod val="50000"/>
                  </a:schemeClr>
                </a:solidFill>
              </a:rPr>
              <a:t>DNSpionage</a:t>
            </a:r>
            <a:r>
              <a:rPr lang="es-ES" sz="1050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s-ES" sz="1050" dirty="0" err="1" smtClean="0">
                <a:solidFill>
                  <a:schemeClr val="bg2">
                    <a:lumMod val="50000"/>
                  </a:schemeClr>
                </a:solidFill>
              </a:rPr>
              <a:t>launches</a:t>
            </a:r>
            <a:r>
              <a:rPr lang="es-ES" sz="1050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s-ES" sz="1050" dirty="0" err="1" smtClean="0">
                <a:solidFill>
                  <a:schemeClr val="bg2">
                    <a:lumMod val="50000"/>
                  </a:schemeClr>
                </a:solidFill>
              </a:rPr>
              <a:t>Karkaroff</a:t>
            </a:r>
            <a:endParaRPr lang="es-ES" sz="1050" dirty="0" smtClean="0">
              <a:solidFill>
                <a:schemeClr val="bg2">
                  <a:lumMod val="50000"/>
                </a:schemeClr>
              </a:solidFill>
            </a:endParaRPr>
          </a:p>
        </p:txBody>
      </p:sp>
      <p:cxnSp>
        <p:nvCxnSpPr>
          <p:cNvPr id="122" name="Straight Connector 121"/>
          <p:cNvCxnSpPr/>
          <p:nvPr/>
        </p:nvCxnSpPr>
        <p:spPr>
          <a:xfrm flipH="1">
            <a:off x="11023349" y="3461574"/>
            <a:ext cx="17966" cy="1543950"/>
          </a:xfrm>
          <a:prstGeom prst="line">
            <a:avLst/>
          </a:prstGeom>
          <a:ln w="25400" cmpd="sng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Round Diagonal Corner Rectangle 122"/>
          <p:cNvSpPr/>
          <p:nvPr/>
        </p:nvSpPr>
        <p:spPr>
          <a:xfrm>
            <a:off x="10945742" y="429773"/>
            <a:ext cx="1135436" cy="863631"/>
          </a:xfrm>
          <a:prstGeom prst="round2Diag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/>
          </a:bodyPr>
          <a:lstStyle/>
          <a:p>
            <a:pPr algn="ctr"/>
            <a:r>
              <a:rPr lang="es-ES" dirty="0" smtClean="0">
                <a:solidFill>
                  <a:schemeClr val="bg2">
                    <a:lumMod val="50000"/>
                  </a:schemeClr>
                </a:solidFill>
              </a:rPr>
              <a:t>Sea </a:t>
            </a:r>
            <a:r>
              <a:rPr lang="es-ES" dirty="0" err="1" smtClean="0">
                <a:solidFill>
                  <a:schemeClr val="bg2">
                    <a:lumMod val="50000"/>
                  </a:schemeClr>
                </a:solidFill>
              </a:rPr>
              <a:t>Turtle</a:t>
            </a:r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cxnSp>
        <p:nvCxnSpPr>
          <p:cNvPr id="124" name="Straight Connector 123"/>
          <p:cNvCxnSpPr/>
          <p:nvPr/>
        </p:nvCxnSpPr>
        <p:spPr>
          <a:xfrm>
            <a:off x="11919596" y="1289555"/>
            <a:ext cx="0" cy="2164144"/>
          </a:xfrm>
          <a:prstGeom prst="line">
            <a:avLst/>
          </a:prstGeom>
          <a:ln w="25400" cmpd="sng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Oval 124"/>
          <p:cNvSpPr/>
          <p:nvPr/>
        </p:nvSpPr>
        <p:spPr>
          <a:xfrm>
            <a:off x="11095737" y="4482963"/>
            <a:ext cx="1096263" cy="549173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s-ES" sz="1000" dirty="0" err="1" smtClean="0">
                <a:solidFill>
                  <a:schemeClr val="bg2">
                    <a:lumMod val="50000"/>
                  </a:schemeClr>
                </a:solidFill>
              </a:rPr>
              <a:t>Roaming</a:t>
            </a:r>
            <a:r>
              <a:rPr lang="es-ES" sz="1000" dirty="0" smtClean="0">
                <a:solidFill>
                  <a:schemeClr val="bg2">
                    <a:lumMod val="50000"/>
                  </a:schemeClr>
                </a:solidFill>
              </a:rPr>
              <a:t> Mantis New </a:t>
            </a:r>
            <a:r>
              <a:rPr lang="es-ES" sz="1000" dirty="0" err="1" smtClean="0">
                <a:solidFill>
                  <a:schemeClr val="bg2">
                    <a:lumMod val="50000"/>
                  </a:schemeClr>
                </a:solidFill>
              </a:rPr>
              <a:t>Variant</a:t>
            </a:r>
            <a:endParaRPr lang="es-ES" sz="1000" dirty="0">
              <a:solidFill>
                <a:schemeClr val="bg2">
                  <a:lumMod val="50000"/>
                </a:schemeClr>
              </a:solidFill>
            </a:endParaRPr>
          </a:p>
        </p:txBody>
      </p:sp>
      <p:cxnSp>
        <p:nvCxnSpPr>
          <p:cNvPr id="126" name="Straight Connector 125"/>
          <p:cNvCxnSpPr>
            <a:endCxn id="125" idx="7"/>
          </p:cNvCxnSpPr>
          <p:nvPr/>
        </p:nvCxnSpPr>
        <p:spPr>
          <a:xfrm>
            <a:off x="12029503" y="3466118"/>
            <a:ext cx="1953" cy="1097270"/>
          </a:xfrm>
          <a:prstGeom prst="line">
            <a:avLst/>
          </a:prstGeom>
          <a:ln w="25400" cmpd="sng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Round Diagonal Corner Rectangle 128"/>
          <p:cNvSpPr/>
          <p:nvPr/>
        </p:nvSpPr>
        <p:spPr>
          <a:xfrm>
            <a:off x="8614039" y="892134"/>
            <a:ext cx="1262688" cy="862579"/>
          </a:xfrm>
          <a:prstGeom prst="round2Diag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/>
          </a:bodyPr>
          <a:lstStyle/>
          <a:p>
            <a:pPr lvl="0" algn="ctr"/>
            <a:r>
              <a:rPr lang="es-ES" sz="1400" dirty="0" err="1">
                <a:solidFill>
                  <a:srgbClr val="FFFFFF">
                    <a:lumMod val="50000"/>
                  </a:srgbClr>
                </a:solidFill>
              </a:rPr>
              <a:t>DNSpionage</a:t>
            </a:r>
            <a:r>
              <a:rPr lang="es-ES" sz="1100" dirty="0">
                <a:solidFill>
                  <a:srgbClr val="FFFFFF">
                    <a:lumMod val="50000"/>
                  </a:srgbClr>
                </a:solidFill>
              </a:rPr>
              <a:t> </a:t>
            </a:r>
            <a:r>
              <a:rPr lang="es-ES" sz="1400" dirty="0" err="1">
                <a:solidFill>
                  <a:srgbClr val="FFFFFF">
                    <a:lumMod val="50000"/>
                  </a:srgbClr>
                </a:solidFill>
              </a:rPr>
              <a:t>Suspected</a:t>
            </a:r>
            <a:r>
              <a:rPr lang="es-ES" sz="1100" dirty="0">
                <a:solidFill>
                  <a:srgbClr val="FFFFFF">
                    <a:lumMod val="50000"/>
                  </a:srgbClr>
                </a:solidFill>
              </a:rPr>
              <a:t> </a:t>
            </a:r>
            <a:r>
              <a:rPr lang="es-ES" sz="1400" dirty="0" err="1">
                <a:solidFill>
                  <a:srgbClr val="FFFFFF">
                    <a:lumMod val="50000"/>
                  </a:srgbClr>
                </a:solidFill>
              </a:rPr>
              <a:t>Iranian</a:t>
            </a:r>
            <a:endParaRPr lang="en-US" sz="1100" dirty="0">
              <a:solidFill>
                <a:srgbClr val="FFFFFF">
                  <a:lumMod val="50000"/>
                </a:srgbClr>
              </a:solidFill>
            </a:endParaRPr>
          </a:p>
        </p:txBody>
      </p:sp>
      <p:cxnSp>
        <p:nvCxnSpPr>
          <p:cNvPr id="130" name="Straight Connector 129"/>
          <p:cNvCxnSpPr/>
          <p:nvPr/>
        </p:nvCxnSpPr>
        <p:spPr>
          <a:xfrm>
            <a:off x="9710637" y="1754713"/>
            <a:ext cx="4492" cy="1734787"/>
          </a:xfrm>
          <a:prstGeom prst="line">
            <a:avLst/>
          </a:prstGeom>
          <a:ln w="25400" cmpd="sng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Round Diagonal Corner Rectangle 126"/>
          <p:cNvSpPr/>
          <p:nvPr/>
        </p:nvSpPr>
        <p:spPr>
          <a:xfrm>
            <a:off x="10903407" y="1587563"/>
            <a:ext cx="920176" cy="701501"/>
          </a:xfrm>
          <a:prstGeom prst="round2Diag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s-ES" sz="1100" dirty="0" err="1" smtClean="0">
                <a:solidFill>
                  <a:schemeClr val="bg2">
                    <a:lumMod val="50000"/>
                  </a:schemeClr>
                </a:solidFill>
              </a:rPr>
              <a:t>NetNod</a:t>
            </a:r>
            <a:endParaRPr lang="es-ES" sz="1100" dirty="0" smtClean="0">
              <a:solidFill>
                <a:schemeClr val="bg2">
                  <a:lumMod val="50000"/>
                </a:schemeClr>
              </a:solidFill>
            </a:endParaRPr>
          </a:p>
          <a:p>
            <a:pPr algn="ctr"/>
            <a:r>
              <a:rPr lang="es-ES" sz="1100" dirty="0" err="1" smtClean="0">
                <a:solidFill>
                  <a:schemeClr val="bg2">
                    <a:lumMod val="50000"/>
                  </a:schemeClr>
                </a:solidFill>
              </a:rPr>
              <a:t>Compromised</a:t>
            </a:r>
            <a:endParaRPr lang="en-US" sz="1100" dirty="0">
              <a:solidFill>
                <a:schemeClr val="bg2">
                  <a:lumMod val="50000"/>
                </a:schemeClr>
              </a:solidFill>
            </a:endParaRPr>
          </a:p>
        </p:txBody>
      </p:sp>
      <p:cxnSp>
        <p:nvCxnSpPr>
          <p:cNvPr id="128" name="Straight Connector 127"/>
          <p:cNvCxnSpPr/>
          <p:nvPr/>
        </p:nvCxnSpPr>
        <p:spPr>
          <a:xfrm>
            <a:off x="11643868" y="2289064"/>
            <a:ext cx="0" cy="1151426"/>
          </a:xfrm>
          <a:prstGeom prst="line">
            <a:avLst/>
          </a:prstGeom>
          <a:ln w="25400" cmpd="sng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Round Diagonal Corner Rectangle 130"/>
          <p:cNvSpPr/>
          <p:nvPr/>
        </p:nvSpPr>
        <p:spPr>
          <a:xfrm>
            <a:off x="11111099" y="3872444"/>
            <a:ext cx="808497" cy="494159"/>
          </a:xfrm>
          <a:prstGeom prst="round2Diag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/>
          </a:bodyPr>
          <a:lstStyle/>
          <a:p>
            <a:pPr algn="ctr"/>
            <a:r>
              <a:rPr lang="es-ES" sz="1100" dirty="0" err="1" smtClean="0">
                <a:solidFill>
                  <a:schemeClr val="bg2">
                    <a:lumMod val="50000"/>
                  </a:schemeClr>
                </a:solidFill>
              </a:rPr>
              <a:t>Cafax</a:t>
            </a:r>
            <a:endParaRPr lang="es-ES" sz="1100" dirty="0" smtClean="0">
              <a:solidFill>
                <a:schemeClr val="bg2">
                  <a:lumMod val="50000"/>
                </a:schemeClr>
              </a:solidFill>
            </a:endParaRPr>
          </a:p>
          <a:p>
            <a:pPr algn="ctr"/>
            <a:r>
              <a:rPr lang="es-ES" sz="1100" dirty="0" err="1" smtClean="0">
                <a:solidFill>
                  <a:schemeClr val="bg2">
                    <a:lumMod val="50000"/>
                  </a:schemeClr>
                </a:solidFill>
              </a:rPr>
              <a:t>Attacked</a:t>
            </a:r>
            <a:r>
              <a:rPr lang="es-ES" sz="1100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endParaRPr lang="en-US" sz="1100" dirty="0">
              <a:solidFill>
                <a:schemeClr val="bg2">
                  <a:lumMod val="50000"/>
                </a:schemeClr>
              </a:solidFill>
            </a:endParaRPr>
          </a:p>
        </p:txBody>
      </p:sp>
      <p:cxnSp>
        <p:nvCxnSpPr>
          <p:cNvPr id="132" name="Straight Connector 131"/>
          <p:cNvCxnSpPr/>
          <p:nvPr/>
        </p:nvCxnSpPr>
        <p:spPr>
          <a:xfrm>
            <a:off x="11351686" y="3472560"/>
            <a:ext cx="7649" cy="370504"/>
          </a:xfrm>
          <a:prstGeom prst="line">
            <a:avLst/>
          </a:prstGeom>
          <a:ln w="25400" cmpd="sng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Round Diagonal Corner Rectangle 132"/>
          <p:cNvSpPr/>
          <p:nvPr/>
        </p:nvSpPr>
        <p:spPr>
          <a:xfrm>
            <a:off x="7782239" y="1682448"/>
            <a:ext cx="777569" cy="1199287"/>
          </a:xfrm>
          <a:prstGeom prst="round2Diag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s-ES" sz="1050" dirty="0">
                <a:solidFill>
                  <a:schemeClr val="bg2">
                    <a:lumMod val="50000"/>
                  </a:schemeClr>
                </a:solidFill>
              </a:rPr>
              <a:t>APT32 Targets </a:t>
            </a:r>
            <a:r>
              <a:rPr lang="es-ES" sz="1050" dirty="0" err="1">
                <a:solidFill>
                  <a:schemeClr val="bg2">
                    <a:lumMod val="50000"/>
                  </a:schemeClr>
                </a:solidFill>
              </a:rPr>
              <a:t>Southeast</a:t>
            </a:r>
            <a:r>
              <a:rPr lang="es-ES" sz="1050" dirty="0">
                <a:solidFill>
                  <a:schemeClr val="bg2">
                    <a:lumMod val="50000"/>
                  </a:schemeClr>
                </a:solidFill>
              </a:rPr>
              <a:t> Asia</a:t>
            </a:r>
            <a:endParaRPr lang="en-US" sz="1050" dirty="0">
              <a:solidFill>
                <a:schemeClr val="bg2">
                  <a:lumMod val="50000"/>
                </a:schemeClr>
              </a:solidFill>
            </a:endParaRPr>
          </a:p>
        </p:txBody>
      </p:sp>
      <p:cxnSp>
        <p:nvCxnSpPr>
          <p:cNvPr id="134" name="Straight Connector 133"/>
          <p:cNvCxnSpPr/>
          <p:nvPr/>
        </p:nvCxnSpPr>
        <p:spPr>
          <a:xfrm>
            <a:off x="7782239" y="2863102"/>
            <a:ext cx="0" cy="553818"/>
          </a:xfrm>
          <a:prstGeom prst="line">
            <a:avLst/>
          </a:prstGeom>
          <a:ln w="25400" cmpd="sng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ound Diagonal Corner Rectangle 58"/>
          <p:cNvSpPr/>
          <p:nvPr/>
        </p:nvSpPr>
        <p:spPr>
          <a:xfrm>
            <a:off x="1951782" y="1255239"/>
            <a:ext cx="974274" cy="793800"/>
          </a:xfrm>
          <a:prstGeom prst="round2Diag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/>
          </a:bodyPr>
          <a:lstStyle/>
          <a:p>
            <a:pPr algn="ctr"/>
            <a:r>
              <a:rPr lang="es-ES" sz="1600" b="1" dirty="0">
                <a:solidFill>
                  <a:schemeClr val="bg2"/>
                </a:solidFill>
              </a:rPr>
              <a:t>Project</a:t>
            </a:r>
            <a:r>
              <a:rPr lang="es-ES" sz="1600" b="1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s-ES" sz="1600" b="1" dirty="0" err="1">
                <a:solidFill>
                  <a:schemeClr val="bg2"/>
                </a:solidFill>
              </a:rPr>
              <a:t>Sauron</a:t>
            </a:r>
            <a:endParaRPr lang="en-US" sz="1600" b="1" dirty="0">
              <a:solidFill>
                <a:schemeClr val="bg2"/>
              </a:solidFill>
            </a:endParaRPr>
          </a:p>
        </p:txBody>
      </p:sp>
      <p:cxnSp>
        <p:nvCxnSpPr>
          <p:cNvPr id="135" name="Straight Connector 134"/>
          <p:cNvCxnSpPr/>
          <p:nvPr/>
        </p:nvCxnSpPr>
        <p:spPr>
          <a:xfrm>
            <a:off x="288231" y="3487341"/>
            <a:ext cx="0" cy="390729"/>
          </a:xfrm>
          <a:prstGeom prst="line">
            <a:avLst/>
          </a:prstGeom>
          <a:ln w="25400" cmpd="sng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/>
          <p:cNvCxnSpPr/>
          <p:nvPr/>
        </p:nvCxnSpPr>
        <p:spPr>
          <a:xfrm>
            <a:off x="529897" y="2594093"/>
            <a:ext cx="0" cy="846229"/>
          </a:xfrm>
          <a:prstGeom prst="line">
            <a:avLst/>
          </a:prstGeom>
          <a:ln w="25400" cmpd="sng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Oval 136"/>
          <p:cNvSpPr/>
          <p:nvPr/>
        </p:nvSpPr>
        <p:spPr>
          <a:xfrm>
            <a:off x="19045" y="2011040"/>
            <a:ext cx="1021704" cy="594010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/>
          </a:bodyPr>
          <a:lstStyle/>
          <a:p>
            <a:pPr algn="ctr"/>
            <a:r>
              <a:rPr lang="es-ES" sz="1100" dirty="0" err="1">
                <a:solidFill>
                  <a:schemeClr val="bg2">
                    <a:lumMod val="50000"/>
                  </a:schemeClr>
                </a:solidFill>
                <a:latin typeface="Titillium" pitchFamily="50" charset="0"/>
              </a:rPr>
              <a:t>FrameworkPoS</a:t>
            </a:r>
            <a:endParaRPr lang="en-US" sz="1100" dirty="0">
              <a:solidFill>
                <a:schemeClr val="bg2">
                  <a:lumMod val="50000"/>
                </a:schemeClr>
              </a:solidFill>
              <a:latin typeface="Titillium" pitchFamily="50" charset="0"/>
            </a:endParaRPr>
          </a:p>
        </p:txBody>
      </p:sp>
      <p:sp>
        <p:nvSpPr>
          <p:cNvPr id="138" name="Oval 137"/>
          <p:cNvSpPr/>
          <p:nvPr/>
        </p:nvSpPr>
        <p:spPr>
          <a:xfrm>
            <a:off x="-1423" y="3816252"/>
            <a:ext cx="747356" cy="727940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s-ES" sz="1000" dirty="0" err="1">
                <a:solidFill>
                  <a:schemeClr val="bg2">
                    <a:lumMod val="50000"/>
                  </a:schemeClr>
                </a:solidFill>
              </a:rPr>
              <a:t>BernhardPoS</a:t>
            </a:r>
            <a:endParaRPr lang="es-ES" sz="10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2338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5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6487886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50800" dist="38100" dir="4140000" algn="tl" rotWithShape="0">
              <a:prstClr val="black">
                <a:alpha val="6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" name="TextBox 3"/>
          <p:cNvSpPr txBox="1"/>
          <p:nvPr/>
        </p:nvSpPr>
        <p:spPr>
          <a:xfrm>
            <a:off x="660777" y="1286808"/>
            <a:ext cx="4703569" cy="28931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spcAft>
                <a:spcPts val="1200"/>
              </a:spcAft>
            </a:pPr>
            <a:r>
              <a:rPr lang="es-ES" sz="5400" b="1" dirty="0">
                <a:solidFill>
                  <a:schemeClr val="bg1"/>
                </a:solidFill>
                <a:latin typeface="+mj-lt"/>
              </a:rPr>
              <a:t>Project </a:t>
            </a:r>
            <a:r>
              <a:rPr lang="es-ES" sz="5400" b="1" dirty="0" err="1">
                <a:solidFill>
                  <a:schemeClr val="bg1"/>
                </a:solidFill>
                <a:latin typeface="+mj-lt"/>
              </a:rPr>
              <a:t>Sauron</a:t>
            </a:r>
            <a:endParaRPr lang="es-ES" dirty="0"/>
          </a:p>
          <a:p>
            <a:pPr>
              <a:spcAft>
                <a:spcPts val="1200"/>
              </a:spcAft>
            </a:pPr>
            <a:r>
              <a:rPr lang="es-ES" sz="5400" b="1" dirty="0" err="1" smtClean="0">
                <a:solidFill>
                  <a:schemeClr val="accent2"/>
                </a:solidFill>
                <a:latin typeface="+mj-lt"/>
              </a:rPr>
              <a:t>Suspected</a:t>
            </a:r>
            <a:r>
              <a:rPr lang="es-ES" sz="5400" b="1" dirty="0" smtClean="0">
                <a:solidFill>
                  <a:schemeClr val="accent2"/>
                </a:solidFill>
                <a:latin typeface="+mj-lt"/>
              </a:rPr>
              <a:t> </a:t>
            </a:r>
          </a:p>
          <a:p>
            <a:pPr>
              <a:spcAft>
                <a:spcPts val="1200"/>
              </a:spcAft>
            </a:pPr>
            <a:r>
              <a:rPr lang="es-ES" sz="5400" b="1" dirty="0" err="1" smtClean="0">
                <a:solidFill>
                  <a:schemeClr val="accent2"/>
                </a:solidFill>
                <a:latin typeface="+mj-lt"/>
              </a:rPr>
              <a:t>United</a:t>
            </a:r>
            <a:r>
              <a:rPr lang="es-ES" sz="5400" b="1" dirty="0" smtClean="0">
                <a:solidFill>
                  <a:schemeClr val="accent2"/>
                </a:solidFill>
                <a:latin typeface="+mj-lt"/>
              </a:rPr>
              <a:t> </a:t>
            </a:r>
            <a:r>
              <a:rPr lang="es-ES" sz="5400" b="1" dirty="0" err="1" smtClean="0">
                <a:solidFill>
                  <a:schemeClr val="accent2"/>
                </a:solidFill>
                <a:latin typeface="+mj-lt"/>
              </a:rPr>
              <a:t>States</a:t>
            </a:r>
            <a:endParaRPr lang="en-US" dirty="0">
              <a:solidFill>
                <a:schemeClr val="accent2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 rot="2700000">
            <a:off x="4962614" y="2056656"/>
            <a:ext cx="2743200" cy="2743200"/>
            <a:chOff x="2358572" y="1016001"/>
            <a:chExt cx="856342" cy="856342"/>
          </a:xfrm>
          <a:effectLst>
            <a:glow rad="152400">
              <a:schemeClr val="tx1">
                <a:alpha val="10000"/>
              </a:schemeClr>
            </a:glow>
          </a:effectLst>
        </p:grpSpPr>
        <p:cxnSp>
          <p:nvCxnSpPr>
            <p:cNvPr id="6" name="Straight Connector 5"/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254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254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/>
          <p:cNvSpPr txBox="1"/>
          <p:nvPr userDrawn="1"/>
        </p:nvSpPr>
        <p:spPr>
          <a:xfrm>
            <a:off x="8009006" y="3025769"/>
            <a:ext cx="3259020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600" b="1" spc="400" dirty="0" smtClean="0">
                <a:solidFill>
                  <a:srgbClr val="2B2B2B"/>
                </a:solidFill>
                <a:latin typeface="+mj-lt"/>
              </a:rPr>
              <a:t>ESPIONAGE</a:t>
            </a:r>
            <a:endParaRPr lang="en-US" sz="3600" b="1" spc="400" dirty="0">
              <a:solidFill>
                <a:srgbClr val="2B2B2B"/>
              </a:solidFill>
              <a:latin typeface="+mj-lt"/>
            </a:endParaRPr>
          </a:p>
        </p:txBody>
      </p:sp>
      <p:grpSp>
        <p:nvGrpSpPr>
          <p:cNvPr id="22" name="Group 21"/>
          <p:cNvGrpSpPr/>
          <p:nvPr/>
        </p:nvGrpSpPr>
        <p:grpSpPr>
          <a:xfrm rot="2700000">
            <a:off x="6169502" y="3131524"/>
            <a:ext cx="457200" cy="457200"/>
            <a:chOff x="2358572" y="1016001"/>
            <a:chExt cx="856342" cy="85634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cxnSp>
          <p:nvCxnSpPr>
            <p:cNvPr id="23" name="Straight Connector 22"/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1111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1111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/>
          <p:cNvGrpSpPr/>
          <p:nvPr/>
        </p:nvGrpSpPr>
        <p:grpSpPr>
          <a:xfrm rot="2700000">
            <a:off x="5947550" y="1544024"/>
            <a:ext cx="1280160" cy="1280160"/>
            <a:chOff x="2358572" y="1016001"/>
            <a:chExt cx="856342" cy="856342"/>
          </a:xfrm>
          <a:effectLst>
            <a:glow rad="152400">
              <a:schemeClr val="tx1">
                <a:alpha val="10000"/>
              </a:schemeClr>
            </a:glow>
          </a:effectLst>
        </p:grpSpPr>
        <p:cxnSp>
          <p:nvCxnSpPr>
            <p:cNvPr id="26" name="Straight Connector 25"/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2540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2540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 rot="2700000">
            <a:off x="6757218" y="2056631"/>
            <a:ext cx="914400" cy="914400"/>
            <a:chOff x="2358572" y="1016001"/>
            <a:chExt cx="856342" cy="856342"/>
          </a:xfrm>
          <a:effectLst/>
        </p:grpSpPr>
        <p:cxnSp>
          <p:nvCxnSpPr>
            <p:cNvPr id="20" name="Straight Connector 19"/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2540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2540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TextBox 27"/>
          <p:cNvSpPr txBox="1"/>
          <p:nvPr/>
        </p:nvSpPr>
        <p:spPr>
          <a:xfrm>
            <a:off x="4430298" y="6285279"/>
            <a:ext cx="3434512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s-ES" dirty="0">
                <a:solidFill>
                  <a:schemeClr val="bg1"/>
                </a:solidFill>
                <a:latin typeface="Socialico"/>
              </a:rPr>
              <a:t>Once</a:t>
            </a:r>
            <a:r>
              <a:rPr lang="es-ES" baseline="0" dirty="0">
                <a:solidFill>
                  <a:schemeClr val="bg1"/>
                </a:solidFill>
                <a:latin typeface="Socialico"/>
              </a:rPr>
              <a:t> </a:t>
            </a:r>
            <a:r>
              <a:rPr lang="es-ES" baseline="0" dirty="0" err="1">
                <a:solidFill>
                  <a:schemeClr val="bg1"/>
                </a:solidFill>
                <a:latin typeface="Socialico"/>
              </a:rPr>
              <a:t>Upon</a:t>
            </a:r>
            <a:r>
              <a:rPr lang="es-ES" baseline="0" dirty="0">
                <a:solidFill>
                  <a:schemeClr val="bg1"/>
                </a:solidFill>
                <a:latin typeface="Socialico"/>
              </a:rPr>
              <a:t> a Time</a:t>
            </a:r>
            <a:endParaRPr lang="en-US" dirty="0">
              <a:solidFill>
                <a:schemeClr val="bg1"/>
              </a:solidFill>
              <a:latin typeface="Socialico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60777" y="4200327"/>
            <a:ext cx="3259020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600" b="1" spc="400" dirty="0" smtClean="0">
                <a:solidFill>
                  <a:schemeClr val="bg1"/>
                </a:solidFill>
                <a:latin typeface="+mj-lt"/>
              </a:rPr>
              <a:t>Strategic</a:t>
            </a:r>
            <a:endParaRPr lang="en-US" sz="3600" b="1" spc="4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3896139" y="6245523"/>
            <a:ext cx="2874866" cy="369333"/>
            <a:chOff x="4768792" y="6219521"/>
            <a:chExt cx="1989095" cy="369333"/>
          </a:xfrm>
        </p:grpSpPr>
        <p:sp>
          <p:nvSpPr>
            <p:cNvPr id="14" name="TextBox 13"/>
            <p:cNvSpPr txBox="1"/>
            <p:nvPr userDrawn="1"/>
          </p:nvSpPr>
          <p:spPr>
            <a:xfrm>
              <a:off x="6390767" y="6219521"/>
              <a:ext cx="3671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1800">
                <a:latin typeface="Socialico" pitchFamily="2" charset="0"/>
              </a:endParaRPr>
            </a:p>
          </p:txBody>
        </p:sp>
        <p:sp>
          <p:nvSpPr>
            <p:cNvPr id="10" name="TextBox 9"/>
            <p:cNvSpPr txBox="1"/>
            <p:nvPr userDrawn="1"/>
          </p:nvSpPr>
          <p:spPr>
            <a:xfrm>
              <a:off x="4768792" y="6281077"/>
              <a:ext cx="4251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spc="400" dirty="0">
                  <a:solidFill>
                    <a:schemeClr val="bg1"/>
                  </a:solidFill>
                  <a:latin typeface="+mj-lt"/>
                </a:rPr>
                <a:t>-[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59334640"/>
      </p:ext>
    </p:extLst>
  </p:cSld>
  <p:clrMapOvr>
    <a:masterClrMapping/>
  </p:clrMapOvr>
  <p:transition spd="slow">
    <p:wheel spokes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9" presetClass="entr" presetSubtype="0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75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25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75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7" grpId="0"/>
      <p:bldP spid="2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2751847" y="624064"/>
            <a:ext cx="6688306" cy="1639707"/>
            <a:chOff x="-1251630" y="2231545"/>
            <a:chExt cx="7246031" cy="1555738"/>
          </a:xfrm>
        </p:grpSpPr>
        <p:grpSp>
          <p:nvGrpSpPr>
            <p:cNvPr id="2" name="Group 1"/>
            <p:cNvGrpSpPr/>
            <p:nvPr/>
          </p:nvGrpSpPr>
          <p:grpSpPr>
            <a:xfrm>
              <a:off x="950122" y="2231545"/>
              <a:ext cx="3232227" cy="307777"/>
              <a:chOff x="4472113" y="319593"/>
              <a:chExt cx="3232227" cy="307777"/>
            </a:xfrm>
          </p:grpSpPr>
          <p:sp>
            <p:nvSpPr>
              <p:cNvPr id="3" name="TextBox 2"/>
              <p:cNvSpPr txBox="1"/>
              <p:nvPr userDrawn="1"/>
            </p:nvSpPr>
            <p:spPr>
              <a:xfrm>
                <a:off x="5523007" y="353025"/>
                <a:ext cx="1130439" cy="2409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050" spc="400" dirty="0">
                    <a:latin typeface="+mj-lt"/>
                  </a:rPr>
                  <a:t>The </a:t>
                </a:r>
                <a:r>
                  <a:rPr lang="en-US" sz="1050" spc="400" dirty="0" smtClean="0">
                    <a:latin typeface="+mj-lt"/>
                  </a:rPr>
                  <a:t>Guns</a:t>
                </a:r>
                <a:endParaRPr lang="en-US" sz="1050" spc="400" dirty="0">
                  <a:solidFill>
                    <a:schemeClr val="tx1"/>
                  </a:solidFill>
                  <a:latin typeface="+mj-lt"/>
                </a:endParaRPr>
              </a:p>
            </p:txBody>
          </p:sp>
          <p:sp>
            <p:nvSpPr>
              <p:cNvPr id="4" name="TextBox 3"/>
              <p:cNvSpPr txBox="1"/>
              <p:nvPr userDrawn="1"/>
            </p:nvSpPr>
            <p:spPr>
              <a:xfrm>
                <a:off x="4472113" y="319593"/>
                <a:ext cx="42511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spc="400" dirty="0">
                    <a:solidFill>
                      <a:schemeClr val="tx1"/>
                    </a:solidFill>
                    <a:latin typeface="+mj-lt"/>
                  </a:rPr>
                  <a:t>-[</a:t>
                </a:r>
              </a:p>
            </p:txBody>
          </p:sp>
          <p:sp>
            <p:nvSpPr>
              <p:cNvPr id="5" name="TextBox 4"/>
              <p:cNvSpPr txBox="1"/>
              <p:nvPr userDrawn="1"/>
            </p:nvSpPr>
            <p:spPr>
              <a:xfrm>
                <a:off x="7279224" y="319593"/>
                <a:ext cx="42511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spc="400" dirty="0">
                    <a:solidFill>
                      <a:schemeClr val="tx1"/>
                    </a:solidFill>
                    <a:latin typeface="+mj-lt"/>
                  </a:rPr>
                  <a:t>]-</a:t>
                </a:r>
              </a:p>
            </p:txBody>
          </p:sp>
        </p:grpSp>
        <p:sp>
          <p:nvSpPr>
            <p:cNvPr id="7" name="TextBox 6"/>
            <p:cNvSpPr txBox="1"/>
            <p:nvPr userDrawn="1"/>
          </p:nvSpPr>
          <p:spPr>
            <a:xfrm>
              <a:off x="-1251630" y="2648423"/>
              <a:ext cx="7246031" cy="11388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smtClean="0">
                  <a:solidFill>
                    <a:schemeClr val="accent2"/>
                  </a:solidFill>
                  <a:latin typeface="Titillium" panose="00000500000000000000" pitchFamily="50" charset="0"/>
                </a:rPr>
                <a:t>Project Sauron</a:t>
              </a:r>
              <a:endParaRPr lang="en-US" sz="3600" b="1" dirty="0">
                <a:solidFill>
                  <a:schemeClr val="accent2"/>
                </a:solidFill>
                <a:latin typeface="Titillium" panose="00000500000000000000" pitchFamily="50" charset="0"/>
              </a:endParaRPr>
            </a:p>
            <a:p>
              <a:pPr algn="ctr"/>
              <a:endParaRPr lang="en-US" sz="3600" b="1" dirty="0">
                <a:solidFill>
                  <a:schemeClr val="accent2"/>
                </a:solidFill>
                <a:latin typeface="Titillium" panose="00000500000000000000" pitchFamily="50" charset="0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1146065" y="2431132"/>
            <a:ext cx="4547164" cy="1002876"/>
            <a:chOff x="7223860" y="1309772"/>
            <a:chExt cx="4547164" cy="1002876"/>
          </a:xfrm>
        </p:grpSpPr>
        <p:grpSp>
          <p:nvGrpSpPr>
            <p:cNvPr id="15" name="Group 14"/>
            <p:cNvGrpSpPr/>
            <p:nvPr/>
          </p:nvGrpSpPr>
          <p:grpSpPr>
            <a:xfrm>
              <a:off x="7223860" y="1309772"/>
              <a:ext cx="822960" cy="822960"/>
              <a:chOff x="6651430" y="1309772"/>
              <a:chExt cx="822960" cy="822960"/>
            </a:xfrm>
          </p:grpSpPr>
          <p:sp>
            <p:nvSpPr>
              <p:cNvPr id="10" name="Oval 9"/>
              <p:cNvSpPr/>
              <p:nvPr/>
            </p:nvSpPr>
            <p:spPr>
              <a:xfrm>
                <a:off x="6651430" y="1309772"/>
                <a:ext cx="822960" cy="82296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1" name="Group 10"/>
              <p:cNvGrpSpPr/>
              <p:nvPr/>
            </p:nvGrpSpPr>
            <p:grpSpPr>
              <a:xfrm rot="2700000">
                <a:off x="6880029" y="1538371"/>
                <a:ext cx="365760" cy="365760"/>
                <a:chOff x="2358572" y="1016001"/>
                <a:chExt cx="856342" cy="856342"/>
              </a:xfrm>
              <a:effectLst/>
            </p:grpSpPr>
            <p:cxnSp>
              <p:nvCxnSpPr>
                <p:cNvPr id="12" name="Straight Connector 11"/>
                <p:cNvCxnSpPr/>
                <p:nvPr/>
              </p:nvCxnSpPr>
              <p:spPr>
                <a:xfrm flipH="1">
                  <a:off x="2786743" y="1016001"/>
                  <a:ext cx="0" cy="856342"/>
                </a:xfrm>
                <a:prstGeom prst="line">
                  <a:avLst/>
                </a:prstGeom>
                <a:ln w="952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Straight Connector 12"/>
                <p:cNvCxnSpPr/>
                <p:nvPr/>
              </p:nvCxnSpPr>
              <p:spPr>
                <a:xfrm rot="5400000" flipH="1">
                  <a:off x="2786743" y="986972"/>
                  <a:ext cx="0" cy="856342"/>
                </a:xfrm>
                <a:prstGeom prst="line">
                  <a:avLst/>
                </a:prstGeom>
                <a:ln w="952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4" name="TextBox 13"/>
            <p:cNvSpPr txBox="1"/>
            <p:nvPr/>
          </p:nvSpPr>
          <p:spPr>
            <a:xfrm>
              <a:off x="8328983" y="1481651"/>
              <a:ext cx="344204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latin typeface="Titillium" panose="00000500000000000000" pitchFamily="50" charset="0"/>
                </a:rPr>
                <a:t>Real-time status reporting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1146065" y="3919327"/>
            <a:ext cx="3756066" cy="1372208"/>
            <a:chOff x="7223860" y="1309772"/>
            <a:chExt cx="3756066" cy="1372208"/>
          </a:xfrm>
        </p:grpSpPr>
        <p:grpSp>
          <p:nvGrpSpPr>
            <p:cNvPr id="18" name="Group 17"/>
            <p:cNvGrpSpPr/>
            <p:nvPr/>
          </p:nvGrpSpPr>
          <p:grpSpPr>
            <a:xfrm>
              <a:off x="7223860" y="1309772"/>
              <a:ext cx="822960" cy="822960"/>
              <a:chOff x="6651430" y="1309772"/>
              <a:chExt cx="822960" cy="822960"/>
            </a:xfrm>
          </p:grpSpPr>
          <p:sp>
            <p:nvSpPr>
              <p:cNvPr id="20" name="Oval 19"/>
              <p:cNvSpPr/>
              <p:nvPr/>
            </p:nvSpPr>
            <p:spPr>
              <a:xfrm>
                <a:off x="6651430" y="1309772"/>
                <a:ext cx="822960" cy="82296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1" name="Group 20"/>
              <p:cNvGrpSpPr/>
              <p:nvPr/>
            </p:nvGrpSpPr>
            <p:grpSpPr>
              <a:xfrm rot="2700000">
                <a:off x="6880029" y="1538371"/>
                <a:ext cx="365760" cy="365760"/>
                <a:chOff x="2358572" y="1016001"/>
                <a:chExt cx="856342" cy="856342"/>
              </a:xfrm>
              <a:effectLst/>
            </p:grpSpPr>
            <p:cxnSp>
              <p:nvCxnSpPr>
                <p:cNvPr id="22" name="Straight Connector 21"/>
                <p:cNvCxnSpPr/>
                <p:nvPr/>
              </p:nvCxnSpPr>
              <p:spPr>
                <a:xfrm flipH="1">
                  <a:off x="2786743" y="1016001"/>
                  <a:ext cx="0" cy="856342"/>
                </a:xfrm>
                <a:prstGeom prst="line">
                  <a:avLst/>
                </a:prstGeom>
                <a:ln w="952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Straight Connector 22"/>
                <p:cNvCxnSpPr/>
                <p:nvPr/>
              </p:nvCxnSpPr>
              <p:spPr>
                <a:xfrm rot="5400000" flipH="1">
                  <a:off x="2786743" y="986972"/>
                  <a:ext cx="0" cy="856342"/>
                </a:xfrm>
                <a:prstGeom prst="line">
                  <a:avLst/>
                </a:prstGeom>
                <a:ln w="952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9" name="TextBox 18"/>
            <p:cNvSpPr txBox="1"/>
            <p:nvPr/>
          </p:nvSpPr>
          <p:spPr>
            <a:xfrm>
              <a:off x="8328983" y="1481651"/>
              <a:ext cx="2650943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latin typeface="Titillium" panose="00000500000000000000" pitchFamily="50" charset="0"/>
                </a:rPr>
                <a:t>T1132 - Data Encoding </a:t>
              </a:r>
              <a:r>
                <a:rPr lang="en-US" sz="2400" dirty="0">
                  <a:latin typeface="Titillium" panose="00000500000000000000" pitchFamily="50" charset="0"/>
                </a:rPr>
                <a:t>(Base64 encoding)</a:t>
              </a: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6494500" y="2431132"/>
            <a:ext cx="4902837" cy="1002876"/>
            <a:chOff x="7223860" y="1309772"/>
            <a:chExt cx="4902837" cy="1002876"/>
          </a:xfrm>
        </p:grpSpPr>
        <p:grpSp>
          <p:nvGrpSpPr>
            <p:cNvPr id="25" name="Group 24"/>
            <p:cNvGrpSpPr/>
            <p:nvPr/>
          </p:nvGrpSpPr>
          <p:grpSpPr>
            <a:xfrm>
              <a:off x="7223860" y="1309772"/>
              <a:ext cx="822960" cy="822960"/>
              <a:chOff x="6651430" y="1309772"/>
              <a:chExt cx="822960" cy="822960"/>
            </a:xfrm>
          </p:grpSpPr>
          <p:sp>
            <p:nvSpPr>
              <p:cNvPr id="27" name="Oval 26"/>
              <p:cNvSpPr/>
              <p:nvPr/>
            </p:nvSpPr>
            <p:spPr>
              <a:xfrm>
                <a:off x="6651430" y="1309772"/>
                <a:ext cx="822960" cy="82296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8" name="Group 27"/>
              <p:cNvGrpSpPr/>
              <p:nvPr/>
            </p:nvGrpSpPr>
            <p:grpSpPr>
              <a:xfrm rot="2700000">
                <a:off x="6880029" y="1538371"/>
                <a:ext cx="365760" cy="365760"/>
                <a:chOff x="2358572" y="1016001"/>
                <a:chExt cx="856342" cy="856342"/>
              </a:xfrm>
              <a:effectLst/>
            </p:grpSpPr>
            <p:cxnSp>
              <p:nvCxnSpPr>
                <p:cNvPr id="29" name="Straight Connector 28"/>
                <p:cNvCxnSpPr/>
                <p:nvPr/>
              </p:nvCxnSpPr>
              <p:spPr>
                <a:xfrm flipH="1">
                  <a:off x="2786743" y="1016001"/>
                  <a:ext cx="0" cy="856342"/>
                </a:xfrm>
                <a:prstGeom prst="line">
                  <a:avLst/>
                </a:prstGeom>
                <a:ln w="952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9"/>
                <p:cNvCxnSpPr/>
                <p:nvPr/>
              </p:nvCxnSpPr>
              <p:spPr>
                <a:xfrm rot="5400000" flipH="1">
                  <a:off x="2786743" y="986972"/>
                  <a:ext cx="0" cy="856342"/>
                </a:xfrm>
                <a:prstGeom prst="line">
                  <a:avLst/>
                </a:prstGeom>
                <a:ln w="952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26" name="TextBox 25"/>
            <p:cNvSpPr txBox="1"/>
            <p:nvPr/>
          </p:nvSpPr>
          <p:spPr>
            <a:xfrm>
              <a:off x="8328983" y="1481651"/>
              <a:ext cx="379771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latin typeface="Titillium" panose="00000500000000000000" pitchFamily="50" charset="0"/>
                </a:rPr>
                <a:t>T1005 - Data from Local System</a:t>
              </a:r>
              <a:endParaRPr lang="en-US" sz="2400" b="1" dirty="0">
                <a:solidFill>
                  <a:schemeClr val="accent2"/>
                </a:solidFill>
                <a:latin typeface="Titillium" panose="00000500000000000000" pitchFamily="50" charset="0"/>
              </a:endParaRP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6494500" y="3950105"/>
            <a:ext cx="5044351" cy="1310652"/>
            <a:chOff x="7223860" y="1309772"/>
            <a:chExt cx="5044351" cy="1310652"/>
          </a:xfrm>
        </p:grpSpPr>
        <p:grpSp>
          <p:nvGrpSpPr>
            <p:cNvPr id="32" name="Group 31"/>
            <p:cNvGrpSpPr/>
            <p:nvPr/>
          </p:nvGrpSpPr>
          <p:grpSpPr>
            <a:xfrm>
              <a:off x="7223860" y="1309772"/>
              <a:ext cx="822960" cy="822960"/>
              <a:chOff x="6651430" y="1309772"/>
              <a:chExt cx="822960" cy="822960"/>
            </a:xfrm>
          </p:grpSpPr>
          <p:sp>
            <p:nvSpPr>
              <p:cNvPr id="34" name="Oval 33"/>
              <p:cNvSpPr/>
              <p:nvPr/>
            </p:nvSpPr>
            <p:spPr>
              <a:xfrm>
                <a:off x="6651430" y="1309772"/>
                <a:ext cx="822960" cy="82296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5" name="Group 34"/>
              <p:cNvGrpSpPr/>
              <p:nvPr/>
            </p:nvGrpSpPr>
            <p:grpSpPr>
              <a:xfrm rot="2700000">
                <a:off x="6880029" y="1538371"/>
                <a:ext cx="365760" cy="365760"/>
                <a:chOff x="2358572" y="1016001"/>
                <a:chExt cx="856342" cy="856342"/>
              </a:xfrm>
              <a:effectLst/>
            </p:grpSpPr>
            <p:cxnSp>
              <p:nvCxnSpPr>
                <p:cNvPr id="36" name="Straight Connector 35"/>
                <p:cNvCxnSpPr/>
                <p:nvPr/>
              </p:nvCxnSpPr>
              <p:spPr>
                <a:xfrm flipH="1">
                  <a:off x="2786743" y="1016001"/>
                  <a:ext cx="0" cy="856342"/>
                </a:xfrm>
                <a:prstGeom prst="line">
                  <a:avLst/>
                </a:prstGeom>
                <a:ln w="952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/>
                <p:cNvCxnSpPr/>
                <p:nvPr/>
              </p:nvCxnSpPr>
              <p:spPr>
                <a:xfrm rot="5400000" flipH="1">
                  <a:off x="2786743" y="986972"/>
                  <a:ext cx="0" cy="856342"/>
                </a:xfrm>
                <a:prstGeom prst="line">
                  <a:avLst/>
                </a:prstGeom>
                <a:ln w="952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33" name="TextBox 32"/>
            <p:cNvSpPr txBox="1"/>
            <p:nvPr/>
          </p:nvSpPr>
          <p:spPr>
            <a:xfrm>
              <a:off x="8328983" y="1481651"/>
              <a:ext cx="3939228" cy="11387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latin typeface="Titillium" panose="00000500000000000000" pitchFamily="50" charset="0"/>
                </a:rPr>
                <a:t>T1094 - Custom Command and Control Protocol </a:t>
              </a:r>
              <a:r>
                <a:rPr lang="en-US" sz="2000" dirty="0">
                  <a:latin typeface="Titillium" panose="00000500000000000000" pitchFamily="50" charset="0"/>
                </a:rPr>
                <a:t>(DNS Tunneling)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51237019"/>
      </p:ext>
    </p:extLst>
  </p:cSld>
  <p:clrMapOvr>
    <a:masterClrMapping/>
  </p:clrMapOvr>
  <p:transition spd="slow">
    <p:wheel spokes="1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nodeType="after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1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2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fill="hold" nodeType="withEffect" p14:presetBounceEnd="6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5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6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nodeType="withEffect" p14:presetBounceEnd="60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9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0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 rot="2700000">
            <a:off x="1817852" y="5318781"/>
            <a:ext cx="457200" cy="457200"/>
            <a:chOff x="2358572" y="1016001"/>
            <a:chExt cx="856342" cy="856342"/>
          </a:xfrm>
          <a:effectLst/>
        </p:grpSpPr>
        <p:cxnSp>
          <p:nvCxnSpPr>
            <p:cNvPr id="9" name="Straight Connector 8"/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1270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1270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 rot="2700000">
            <a:off x="9496534" y="910150"/>
            <a:ext cx="457200" cy="457200"/>
            <a:chOff x="2358572" y="1016001"/>
            <a:chExt cx="856342" cy="856342"/>
          </a:xfrm>
          <a:effectLst/>
        </p:grpSpPr>
        <p:cxnSp>
          <p:nvCxnSpPr>
            <p:cNvPr id="12" name="Straight Connector 11"/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1270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1270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992" y="67170"/>
            <a:ext cx="10715988" cy="6222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674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0"/>
          </p:nvPr>
        </p:nvSpPr>
        <p:spPr>
          <a:xfrm>
            <a:off x="-12848" y="-15128"/>
            <a:ext cx="12192000" cy="6857999"/>
          </a:xfrm>
          <a:prstGeom prst="rect">
            <a:avLst/>
          </a:prstGeom>
          <a:noFill/>
          <a:effectLst>
            <a:softEdge rad="0"/>
          </a:effectLst>
        </p:spPr>
      </p:sp>
      <p:cxnSp>
        <p:nvCxnSpPr>
          <p:cNvPr id="33" name="18 Conector recto"/>
          <p:cNvCxnSpPr/>
          <p:nvPr/>
        </p:nvCxnSpPr>
        <p:spPr>
          <a:xfrm>
            <a:off x="-28889" y="3455386"/>
            <a:ext cx="12220889" cy="0"/>
          </a:xfrm>
          <a:prstGeom prst="line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48 Elipse"/>
          <p:cNvSpPr/>
          <p:nvPr/>
        </p:nvSpPr>
        <p:spPr>
          <a:xfrm>
            <a:off x="587435" y="3440322"/>
            <a:ext cx="37795" cy="36955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2" tIns="34286" rIns="68572" bIns="34286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 sz="1050">
              <a:solidFill>
                <a:schemeClr val="tx1"/>
              </a:solidFill>
              <a:latin typeface="Helvetica" panose="020B0604020202020204" pitchFamily="34" charset="0"/>
              <a:ea typeface="Segoe UI" panose="020B0502040204020203" pitchFamily="34" charset="0"/>
              <a:cs typeface="Helvetica" panose="020B0604020202020204" pitchFamily="34" charset="0"/>
            </a:endParaRPr>
          </a:p>
        </p:txBody>
      </p:sp>
      <p:sp>
        <p:nvSpPr>
          <p:cNvPr id="41" name="48 Elipse"/>
          <p:cNvSpPr/>
          <p:nvPr/>
        </p:nvSpPr>
        <p:spPr>
          <a:xfrm>
            <a:off x="9689976" y="3439971"/>
            <a:ext cx="37795" cy="36955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2" tIns="34286" rIns="68572" bIns="34286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 sz="1050">
              <a:solidFill>
                <a:schemeClr val="tx1"/>
              </a:solidFill>
              <a:latin typeface="Helvetica" panose="020B0604020202020204" pitchFamily="34" charset="0"/>
              <a:ea typeface="Segoe UI" panose="020B0502040204020203" pitchFamily="34" charset="0"/>
              <a:cs typeface="Helvetica" panose="020B0604020202020204" pitchFamily="34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353767" y="3477276"/>
            <a:ext cx="5810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/>
              <a:t>2016</a:t>
            </a:r>
            <a:endParaRPr lang="en-US" b="1"/>
          </a:p>
        </p:txBody>
      </p:sp>
      <p:sp>
        <p:nvSpPr>
          <p:cNvPr id="49" name="Round Diagonal Corner Rectangle 48"/>
          <p:cNvSpPr/>
          <p:nvPr/>
        </p:nvSpPr>
        <p:spPr>
          <a:xfrm>
            <a:off x="96903" y="5277820"/>
            <a:ext cx="1235014" cy="785523"/>
          </a:xfrm>
          <a:prstGeom prst="round2Diag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/>
          </a:bodyPr>
          <a:lstStyle/>
          <a:p>
            <a:pPr algn="ctr"/>
            <a:r>
              <a:rPr lang="es-ES" sz="1100" dirty="0" smtClean="0">
                <a:solidFill>
                  <a:schemeClr val="bg2">
                    <a:lumMod val="50000"/>
                  </a:schemeClr>
                </a:solidFill>
              </a:rPr>
              <a:t>OilRig Targets </a:t>
            </a:r>
            <a:r>
              <a:rPr lang="es-ES" sz="1100" dirty="0" err="1">
                <a:solidFill>
                  <a:schemeClr val="bg2">
                    <a:lumMod val="50000"/>
                  </a:schemeClr>
                </a:solidFill>
              </a:rPr>
              <a:t>Middle</a:t>
            </a:r>
            <a:r>
              <a:rPr lang="es-ES" sz="1100" dirty="0">
                <a:solidFill>
                  <a:schemeClr val="bg2">
                    <a:lumMod val="50000"/>
                  </a:schemeClr>
                </a:solidFill>
              </a:rPr>
              <a:t> East</a:t>
            </a:r>
            <a:endParaRPr lang="en-US" sz="11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0" name="Round Diagonal Corner Rectangle 49"/>
          <p:cNvSpPr/>
          <p:nvPr/>
        </p:nvSpPr>
        <p:spPr>
          <a:xfrm>
            <a:off x="218918" y="1255238"/>
            <a:ext cx="1551375" cy="667047"/>
          </a:xfrm>
          <a:prstGeom prst="round2Diag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/>
          </a:bodyPr>
          <a:lstStyle/>
          <a:p>
            <a:pPr algn="ctr"/>
            <a:r>
              <a:rPr lang="es-ES" sz="1100" dirty="0">
                <a:solidFill>
                  <a:schemeClr val="bg2">
                    <a:lumMod val="50000"/>
                  </a:schemeClr>
                </a:solidFill>
              </a:rPr>
              <a:t>OilRig Targets </a:t>
            </a:r>
            <a:r>
              <a:rPr lang="es-ES" sz="1100" dirty="0" err="1">
                <a:solidFill>
                  <a:schemeClr val="bg2">
                    <a:lumMod val="50000"/>
                  </a:schemeClr>
                </a:solidFill>
              </a:rPr>
              <a:t>Saudi</a:t>
            </a:r>
            <a:r>
              <a:rPr lang="es-ES" sz="1100" dirty="0">
                <a:solidFill>
                  <a:schemeClr val="bg2">
                    <a:lumMod val="50000"/>
                  </a:schemeClr>
                </a:solidFill>
              </a:rPr>
              <a:t> Arabia </a:t>
            </a:r>
            <a:r>
              <a:rPr lang="es-ES" sz="1100" dirty="0" err="1">
                <a:solidFill>
                  <a:schemeClr val="bg2">
                    <a:lumMod val="50000"/>
                  </a:schemeClr>
                </a:solidFill>
              </a:rPr>
              <a:t>with</a:t>
            </a:r>
            <a:r>
              <a:rPr lang="es-ES" sz="11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s-ES" sz="1100" dirty="0" err="1">
                <a:solidFill>
                  <a:schemeClr val="bg2">
                    <a:lumMod val="50000"/>
                  </a:schemeClr>
                </a:solidFill>
              </a:rPr>
              <a:t>Helminth</a:t>
            </a:r>
            <a:endParaRPr lang="en-US" sz="11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2" name="48 Elipse"/>
          <p:cNvSpPr/>
          <p:nvPr/>
        </p:nvSpPr>
        <p:spPr>
          <a:xfrm>
            <a:off x="3361504" y="3440320"/>
            <a:ext cx="37795" cy="36955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2" tIns="34286" rIns="68572" bIns="34286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 sz="1050">
              <a:solidFill>
                <a:schemeClr val="tx1"/>
              </a:solidFill>
              <a:latin typeface="Helvetica" panose="020B0604020202020204" pitchFamily="34" charset="0"/>
              <a:ea typeface="Segoe UI" panose="020B0502040204020203" pitchFamily="34" charset="0"/>
              <a:cs typeface="Helvetica" panose="020B0604020202020204" pitchFamily="34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3150365" y="3463830"/>
            <a:ext cx="5433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/>
              <a:t>2017</a:t>
            </a:r>
            <a:endParaRPr lang="en-US" b="1"/>
          </a:p>
        </p:txBody>
      </p:sp>
      <p:sp>
        <p:nvSpPr>
          <p:cNvPr id="54" name="Oval 53"/>
          <p:cNvSpPr/>
          <p:nvPr/>
        </p:nvSpPr>
        <p:spPr>
          <a:xfrm>
            <a:off x="979641" y="3974868"/>
            <a:ext cx="1290687" cy="454861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/>
          </a:bodyPr>
          <a:lstStyle/>
          <a:p>
            <a:pPr algn="ctr"/>
            <a:r>
              <a:rPr lang="es-ES" sz="1100" dirty="0" err="1">
                <a:solidFill>
                  <a:schemeClr val="bg2">
                    <a:lumMod val="50000"/>
                  </a:schemeClr>
                </a:solidFill>
              </a:rPr>
              <a:t>DNSUnlocker</a:t>
            </a:r>
            <a:endParaRPr lang="en-US" sz="11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7" name="48 Elipse"/>
          <p:cNvSpPr/>
          <p:nvPr/>
        </p:nvSpPr>
        <p:spPr>
          <a:xfrm>
            <a:off x="4775210" y="3413872"/>
            <a:ext cx="75590" cy="73910"/>
          </a:xfrm>
          <a:prstGeom prst="ellipse">
            <a:avLst/>
          </a:prstGeom>
          <a:solidFill>
            <a:schemeClr val="tx1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2" tIns="34286" rIns="68572" bIns="34286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 sz="1050">
              <a:solidFill>
                <a:schemeClr val="tx1"/>
              </a:solidFill>
              <a:latin typeface="Helvetica" panose="020B0604020202020204" pitchFamily="34" charset="0"/>
              <a:ea typeface="Segoe UI" panose="020B0502040204020203" pitchFamily="34" charset="0"/>
              <a:cs typeface="Helvetica" panose="020B0604020202020204" pitchFamily="34" charset="0"/>
            </a:endParaRPr>
          </a:p>
        </p:txBody>
      </p:sp>
      <p:sp>
        <p:nvSpPr>
          <p:cNvPr id="58" name="Oval 57"/>
          <p:cNvSpPr/>
          <p:nvPr/>
        </p:nvSpPr>
        <p:spPr>
          <a:xfrm>
            <a:off x="1139016" y="2224764"/>
            <a:ext cx="888356" cy="353122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/>
          </a:bodyPr>
          <a:lstStyle/>
          <a:p>
            <a:pPr algn="ctr"/>
            <a:r>
              <a:rPr lang="es-ES" sz="1100" dirty="0" err="1">
                <a:solidFill>
                  <a:schemeClr val="bg2">
                    <a:lumMod val="50000"/>
                  </a:schemeClr>
                </a:solidFill>
              </a:rPr>
              <a:t>Multigrain</a:t>
            </a:r>
            <a:endParaRPr lang="en-US" sz="11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9" name="Round Diagonal Corner Rectangle 58"/>
          <p:cNvSpPr/>
          <p:nvPr/>
        </p:nvSpPr>
        <p:spPr>
          <a:xfrm>
            <a:off x="1951782" y="1255239"/>
            <a:ext cx="974274" cy="793800"/>
          </a:xfrm>
          <a:prstGeom prst="round2Diag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/>
          </a:bodyPr>
          <a:lstStyle/>
          <a:p>
            <a:pPr algn="ctr"/>
            <a:r>
              <a:rPr lang="es-ES" sz="1600" dirty="0">
                <a:solidFill>
                  <a:schemeClr val="bg2">
                    <a:lumMod val="50000"/>
                  </a:schemeClr>
                </a:solidFill>
              </a:rPr>
              <a:t>Project </a:t>
            </a:r>
            <a:r>
              <a:rPr lang="es-ES" sz="1600" dirty="0" err="1">
                <a:solidFill>
                  <a:schemeClr val="bg2">
                    <a:lumMod val="50000"/>
                  </a:schemeClr>
                </a:solidFill>
              </a:rPr>
              <a:t>Sauron</a:t>
            </a:r>
            <a:endParaRPr lang="en-US" sz="16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62" name="Round Diagonal Corner Rectangle 61"/>
          <p:cNvSpPr/>
          <p:nvPr/>
        </p:nvSpPr>
        <p:spPr>
          <a:xfrm>
            <a:off x="1656272" y="4801139"/>
            <a:ext cx="1245837" cy="564481"/>
          </a:xfrm>
          <a:prstGeom prst="round2Diag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s-ES" sz="1100" dirty="0">
                <a:solidFill>
                  <a:schemeClr val="bg2">
                    <a:lumMod val="50000"/>
                  </a:schemeClr>
                </a:solidFill>
              </a:rPr>
              <a:t>OilRig </a:t>
            </a:r>
            <a:r>
              <a:rPr lang="es-ES" sz="1100" dirty="0" err="1">
                <a:solidFill>
                  <a:schemeClr val="bg2">
                    <a:lumMod val="50000"/>
                  </a:schemeClr>
                </a:solidFill>
              </a:rPr>
              <a:t>expands</a:t>
            </a:r>
            <a:r>
              <a:rPr lang="es-ES" sz="1100" dirty="0">
                <a:solidFill>
                  <a:schemeClr val="bg2">
                    <a:lumMod val="50000"/>
                  </a:schemeClr>
                </a:solidFill>
              </a:rPr>
              <a:t> Targets</a:t>
            </a:r>
            <a:endParaRPr lang="en-US" sz="11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64" name="Oval 63"/>
          <p:cNvSpPr/>
          <p:nvPr/>
        </p:nvSpPr>
        <p:spPr>
          <a:xfrm>
            <a:off x="2564602" y="2403406"/>
            <a:ext cx="705025" cy="371886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s-ES" sz="1000" dirty="0" err="1">
                <a:solidFill>
                  <a:schemeClr val="bg2">
                    <a:lumMod val="50000"/>
                  </a:schemeClr>
                </a:solidFill>
              </a:rPr>
              <a:t>Switcher</a:t>
            </a:r>
            <a:endParaRPr lang="en-US" sz="10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66" name="48 Elipse"/>
          <p:cNvSpPr/>
          <p:nvPr/>
        </p:nvSpPr>
        <p:spPr>
          <a:xfrm>
            <a:off x="6342954" y="3434745"/>
            <a:ext cx="37795" cy="36955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2" tIns="34286" rIns="68572" bIns="34286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 sz="1050">
              <a:solidFill>
                <a:schemeClr val="tx1"/>
              </a:solidFill>
              <a:latin typeface="Helvetica" panose="020B0604020202020204" pitchFamily="34" charset="0"/>
              <a:ea typeface="Segoe UI" panose="020B0502040204020203" pitchFamily="34" charset="0"/>
              <a:cs typeface="Helvetica" panose="020B0604020202020204" pitchFamily="34" charset="0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6093490" y="3439971"/>
            <a:ext cx="5433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/>
              <a:t>2018</a:t>
            </a:r>
            <a:endParaRPr lang="en-US" b="1"/>
          </a:p>
        </p:txBody>
      </p:sp>
      <p:sp>
        <p:nvSpPr>
          <p:cNvPr id="68" name="Oval 67"/>
          <p:cNvSpPr/>
          <p:nvPr/>
        </p:nvSpPr>
        <p:spPr>
          <a:xfrm>
            <a:off x="2902109" y="3880545"/>
            <a:ext cx="1251912" cy="395690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 fontScale="92500"/>
          </a:bodyPr>
          <a:lstStyle/>
          <a:p>
            <a:pPr algn="ctr"/>
            <a:r>
              <a:rPr lang="es-ES" sz="1100" dirty="0" err="1">
                <a:solidFill>
                  <a:schemeClr val="bg2">
                    <a:lumMod val="50000"/>
                  </a:schemeClr>
                </a:solidFill>
              </a:rPr>
              <a:t>DNSMessenger</a:t>
            </a:r>
            <a:endParaRPr lang="en-US" sz="11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69" name="Round Diagonal Corner Rectangle 68"/>
          <p:cNvSpPr/>
          <p:nvPr/>
        </p:nvSpPr>
        <p:spPr>
          <a:xfrm>
            <a:off x="3210576" y="1255239"/>
            <a:ext cx="2021871" cy="320040"/>
          </a:xfrm>
          <a:prstGeom prst="round2Diag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s-ES" sz="1000" dirty="0">
                <a:solidFill>
                  <a:schemeClr val="bg2">
                    <a:lumMod val="50000"/>
                  </a:schemeClr>
                </a:solidFill>
              </a:rPr>
              <a:t>FIN7 Targets Restaurant </a:t>
            </a:r>
            <a:r>
              <a:rPr lang="es-ES" sz="1000" dirty="0" err="1">
                <a:solidFill>
                  <a:schemeClr val="bg2">
                    <a:lumMod val="50000"/>
                  </a:schemeClr>
                </a:solidFill>
              </a:rPr>
              <a:t>Industry</a:t>
            </a:r>
            <a:endParaRPr lang="en-US" sz="10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0" name="Round Diagonal Corner Rectangle 69"/>
          <p:cNvSpPr/>
          <p:nvPr/>
        </p:nvSpPr>
        <p:spPr>
          <a:xfrm>
            <a:off x="3198310" y="4964707"/>
            <a:ext cx="1911421" cy="489477"/>
          </a:xfrm>
          <a:prstGeom prst="round2Diag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/>
          </a:bodyPr>
          <a:lstStyle/>
          <a:p>
            <a:pPr algn="ctr"/>
            <a:r>
              <a:rPr lang="es-ES" sz="1100" dirty="0">
                <a:solidFill>
                  <a:schemeClr val="bg2">
                    <a:lumMod val="50000"/>
                  </a:schemeClr>
                </a:solidFill>
              </a:rPr>
              <a:t>APT32 Targets </a:t>
            </a:r>
            <a:r>
              <a:rPr lang="es-ES" sz="1100" dirty="0" err="1">
                <a:solidFill>
                  <a:schemeClr val="bg2">
                    <a:lumMod val="50000"/>
                  </a:schemeClr>
                </a:solidFill>
              </a:rPr>
              <a:t>Subsidiaries</a:t>
            </a:r>
            <a:r>
              <a:rPr lang="es-ES" sz="1100" dirty="0">
                <a:solidFill>
                  <a:schemeClr val="bg2">
                    <a:lumMod val="50000"/>
                  </a:schemeClr>
                </a:solidFill>
              </a:rPr>
              <a:t> of US and </a:t>
            </a:r>
            <a:r>
              <a:rPr lang="es-ES" sz="1100" dirty="0" err="1">
                <a:solidFill>
                  <a:schemeClr val="bg2">
                    <a:lumMod val="50000"/>
                  </a:schemeClr>
                </a:solidFill>
              </a:rPr>
              <a:t>Philippines</a:t>
            </a:r>
            <a:endParaRPr lang="en-US" sz="11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9460067" y="3461574"/>
            <a:ext cx="5433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/>
              <a:t>2019</a:t>
            </a:r>
            <a:endParaRPr lang="en-US" b="1"/>
          </a:p>
        </p:txBody>
      </p:sp>
      <p:cxnSp>
        <p:nvCxnSpPr>
          <p:cNvPr id="43" name="Straight Connector 42"/>
          <p:cNvCxnSpPr/>
          <p:nvPr/>
        </p:nvCxnSpPr>
        <p:spPr>
          <a:xfrm>
            <a:off x="896632" y="3455386"/>
            <a:ext cx="0" cy="1822435"/>
          </a:xfrm>
          <a:prstGeom prst="line">
            <a:avLst/>
          </a:prstGeom>
          <a:ln w="25400" cmpd="sng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1024200" y="1922286"/>
            <a:ext cx="0" cy="1491586"/>
          </a:xfrm>
          <a:prstGeom prst="line">
            <a:avLst/>
          </a:prstGeom>
          <a:ln w="25400" cmpd="sng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1331916" y="3437649"/>
            <a:ext cx="0" cy="533419"/>
          </a:xfrm>
          <a:prstGeom prst="line">
            <a:avLst/>
          </a:prstGeom>
          <a:ln w="25400" cmpd="sng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1600342" y="2594093"/>
            <a:ext cx="0" cy="846229"/>
          </a:xfrm>
          <a:prstGeom prst="line">
            <a:avLst/>
          </a:prstGeom>
          <a:ln w="25400" cmpd="sng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2510175" y="3477277"/>
            <a:ext cx="0" cy="1352621"/>
          </a:xfrm>
          <a:prstGeom prst="line">
            <a:avLst/>
          </a:prstGeom>
          <a:ln w="25400" cmpd="sng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2343548" y="2049039"/>
            <a:ext cx="0" cy="1414791"/>
          </a:xfrm>
          <a:prstGeom prst="line">
            <a:avLst/>
          </a:prstGeom>
          <a:ln w="25400" cmpd="sng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3679306" y="3434745"/>
            <a:ext cx="0" cy="402888"/>
          </a:xfrm>
          <a:prstGeom prst="line">
            <a:avLst/>
          </a:prstGeom>
          <a:ln w="25400" cmpd="sng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4806202" y="1658625"/>
            <a:ext cx="0" cy="1728707"/>
          </a:xfrm>
          <a:prstGeom prst="line">
            <a:avLst/>
          </a:prstGeom>
          <a:ln w="25400" cmpd="sng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>
            <a:off x="4261719" y="3457238"/>
            <a:ext cx="0" cy="1481172"/>
          </a:xfrm>
          <a:prstGeom prst="line">
            <a:avLst/>
          </a:prstGeom>
          <a:ln w="25400" cmpd="sng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ound Diagonal Corner Rectangle 82"/>
          <p:cNvSpPr/>
          <p:nvPr/>
        </p:nvSpPr>
        <p:spPr>
          <a:xfrm>
            <a:off x="3323096" y="1922286"/>
            <a:ext cx="1287741" cy="429230"/>
          </a:xfrm>
          <a:prstGeom prst="round2Diag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/>
          </a:bodyPr>
          <a:lstStyle/>
          <a:p>
            <a:pPr algn="ctr"/>
            <a:r>
              <a:rPr lang="es-ES" sz="1100" dirty="0">
                <a:solidFill>
                  <a:schemeClr val="bg2">
                    <a:lumMod val="50000"/>
                  </a:schemeClr>
                </a:solidFill>
              </a:rPr>
              <a:t>FIN7 Targets US SEC</a:t>
            </a:r>
            <a:endParaRPr lang="en-US" sz="11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84" name="Round Diagonal Corner Rectangle 83"/>
          <p:cNvSpPr/>
          <p:nvPr/>
        </p:nvSpPr>
        <p:spPr>
          <a:xfrm>
            <a:off x="4453466" y="4232689"/>
            <a:ext cx="1406055" cy="597209"/>
          </a:xfrm>
          <a:prstGeom prst="round2Diag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s-ES" sz="1200" dirty="0">
                <a:solidFill>
                  <a:schemeClr val="bg2">
                    <a:lumMod val="50000"/>
                  </a:schemeClr>
                </a:solidFill>
              </a:rPr>
              <a:t>OilRig Uses </a:t>
            </a:r>
            <a:r>
              <a:rPr lang="es-ES" sz="1200" dirty="0" err="1">
                <a:solidFill>
                  <a:schemeClr val="bg2">
                    <a:lumMod val="50000"/>
                  </a:schemeClr>
                </a:solidFill>
              </a:rPr>
              <a:t>ISMAgent</a:t>
            </a:r>
            <a:endParaRPr lang="en-US" sz="1200" dirty="0">
              <a:solidFill>
                <a:schemeClr val="bg2">
                  <a:lumMod val="50000"/>
                </a:schemeClr>
              </a:solidFill>
            </a:endParaRPr>
          </a:p>
        </p:txBody>
      </p:sp>
      <p:cxnSp>
        <p:nvCxnSpPr>
          <p:cNvPr id="85" name="Straight Connector 84"/>
          <p:cNvCxnSpPr/>
          <p:nvPr/>
        </p:nvCxnSpPr>
        <p:spPr>
          <a:xfrm>
            <a:off x="5070619" y="3487782"/>
            <a:ext cx="0" cy="728321"/>
          </a:xfrm>
          <a:prstGeom prst="line">
            <a:avLst/>
          </a:prstGeom>
          <a:ln w="25400" cmpd="sng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>
            <a:off x="3803175" y="2351516"/>
            <a:ext cx="0" cy="1106931"/>
          </a:xfrm>
          <a:prstGeom prst="line">
            <a:avLst/>
          </a:prstGeom>
          <a:ln w="25400" cmpd="sng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Round Diagonal Corner Rectangle 86"/>
          <p:cNvSpPr/>
          <p:nvPr/>
        </p:nvSpPr>
        <p:spPr>
          <a:xfrm>
            <a:off x="4954979" y="2521253"/>
            <a:ext cx="818713" cy="437143"/>
          </a:xfrm>
          <a:prstGeom prst="round2Diag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/>
          </a:bodyPr>
          <a:lstStyle/>
          <a:p>
            <a:pPr algn="ctr"/>
            <a:r>
              <a:rPr lang="es-ES" sz="1100" dirty="0">
                <a:solidFill>
                  <a:schemeClr val="bg2">
                    <a:lumMod val="50000"/>
                  </a:schemeClr>
                </a:solidFill>
              </a:rPr>
              <a:t>OilRig Uses </a:t>
            </a:r>
            <a:r>
              <a:rPr lang="es-ES" sz="1100" dirty="0" err="1">
                <a:solidFill>
                  <a:schemeClr val="bg2">
                    <a:lumMod val="50000"/>
                  </a:schemeClr>
                </a:solidFill>
              </a:rPr>
              <a:t>ISMInjector</a:t>
            </a:r>
            <a:endParaRPr lang="en-US" sz="11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88" name="Round Diagonal Corner Rectangle 87"/>
          <p:cNvSpPr/>
          <p:nvPr/>
        </p:nvSpPr>
        <p:spPr>
          <a:xfrm>
            <a:off x="6801722" y="1425052"/>
            <a:ext cx="860877" cy="558824"/>
          </a:xfrm>
          <a:prstGeom prst="round2Diag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/>
          </a:bodyPr>
          <a:lstStyle/>
          <a:p>
            <a:pPr algn="ctr"/>
            <a:r>
              <a:rPr lang="es-ES" sz="1100" dirty="0">
                <a:solidFill>
                  <a:schemeClr val="bg2">
                    <a:lumMod val="50000"/>
                  </a:schemeClr>
                </a:solidFill>
              </a:rPr>
              <a:t>OilRig Uses QUADAGENT</a:t>
            </a:r>
            <a:endParaRPr lang="en-US" sz="11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89" name="Round Diagonal Corner Rectangle 88"/>
          <p:cNvSpPr/>
          <p:nvPr/>
        </p:nvSpPr>
        <p:spPr>
          <a:xfrm>
            <a:off x="5299224" y="1582423"/>
            <a:ext cx="1163421" cy="470995"/>
          </a:xfrm>
          <a:prstGeom prst="round2Diag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/>
          </a:bodyPr>
          <a:lstStyle/>
          <a:p>
            <a:pPr algn="ctr"/>
            <a:r>
              <a:rPr lang="es-ES" sz="1400" dirty="0" err="1" smtClean="0">
                <a:solidFill>
                  <a:schemeClr val="bg2">
                    <a:lumMod val="50000"/>
                  </a:schemeClr>
                </a:solidFill>
              </a:rPr>
              <a:t>DNSpionage</a:t>
            </a:r>
            <a:endParaRPr lang="en-US" sz="11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90" name="Round Diagonal Corner Rectangle 89"/>
          <p:cNvSpPr/>
          <p:nvPr/>
        </p:nvSpPr>
        <p:spPr>
          <a:xfrm>
            <a:off x="5077911" y="5536490"/>
            <a:ext cx="1563222" cy="526853"/>
          </a:xfrm>
          <a:prstGeom prst="round2Diag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s-ES" sz="1200" dirty="0">
                <a:solidFill>
                  <a:schemeClr val="bg2">
                    <a:lumMod val="50000"/>
                  </a:schemeClr>
                </a:solidFill>
              </a:rPr>
              <a:t>OilRig Uses ALMA </a:t>
            </a:r>
            <a:r>
              <a:rPr lang="es-ES" sz="1200" dirty="0" err="1">
                <a:solidFill>
                  <a:schemeClr val="bg2">
                    <a:lumMod val="50000"/>
                  </a:schemeClr>
                </a:solidFill>
              </a:rPr>
              <a:t>Communicator</a:t>
            </a:r>
            <a:endParaRPr lang="en-US" sz="12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91" name="Oval 90"/>
          <p:cNvSpPr/>
          <p:nvPr/>
        </p:nvSpPr>
        <p:spPr>
          <a:xfrm>
            <a:off x="6918822" y="5173103"/>
            <a:ext cx="1075298" cy="583113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/>
          </a:bodyPr>
          <a:lstStyle/>
          <a:p>
            <a:pPr algn="ctr"/>
            <a:r>
              <a:rPr lang="es-ES" sz="1100" dirty="0" err="1">
                <a:solidFill>
                  <a:schemeClr val="bg2">
                    <a:lumMod val="50000"/>
                  </a:schemeClr>
                </a:solidFill>
              </a:rPr>
              <a:t>Roaming</a:t>
            </a:r>
            <a:r>
              <a:rPr lang="es-ES" sz="1100" dirty="0">
                <a:solidFill>
                  <a:schemeClr val="bg2">
                    <a:lumMod val="50000"/>
                  </a:schemeClr>
                </a:solidFill>
              </a:rPr>
              <a:t> Mantis</a:t>
            </a:r>
            <a:endParaRPr lang="en-US" sz="1100" dirty="0">
              <a:solidFill>
                <a:schemeClr val="bg2">
                  <a:lumMod val="50000"/>
                </a:schemeClr>
              </a:solidFill>
            </a:endParaRPr>
          </a:p>
        </p:txBody>
      </p:sp>
      <p:cxnSp>
        <p:nvCxnSpPr>
          <p:cNvPr id="92" name="Straight Connector 91"/>
          <p:cNvCxnSpPr/>
          <p:nvPr/>
        </p:nvCxnSpPr>
        <p:spPr>
          <a:xfrm>
            <a:off x="5364336" y="2958396"/>
            <a:ext cx="0" cy="494809"/>
          </a:xfrm>
          <a:prstGeom prst="line">
            <a:avLst/>
          </a:prstGeom>
          <a:ln w="25400" cmpd="sng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>
            <a:off x="7629808" y="1946358"/>
            <a:ext cx="0" cy="1507341"/>
          </a:xfrm>
          <a:prstGeom prst="line">
            <a:avLst/>
          </a:prstGeom>
          <a:ln w="25400" cmpd="sng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>
            <a:off x="5893336" y="2098010"/>
            <a:ext cx="0" cy="1348894"/>
          </a:xfrm>
          <a:prstGeom prst="line">
            <a:avLst/>
          </a:prstGeom>
          <a:ln w="25400" cmpd="sng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 flipH="1">
            <a:off x="6806666" y="3043740"/>
            <a:ext cx="972" cy="408118"/>
          </a:xfrm>
          <a:prstGeom prst="line">
            <a:avLst/>
          </a:prstGeom>
          <a:ln w="25400" cmpd="sng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 flipH="1">
            <a:off x="6034939" y="3444202"/>
            <a:ext cx="2" cy="2155116"/>
          </a:xfrm>
          <a:prstGeom prst="line">
            <a:avLst/>
          </a:prstGeom>
          <a:ln w="25400" cmpd="sng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Round Diagonal Corner Rectangle 96"/>
          <p:cNvSpPr/>
          <p:nvPr/>
        </p:nvSpPr>
        <p:spPr>
          <a:xfrm>
            <a:off x="8614038" y="2300966"/>
            <a:ext cx="1075938" cy="550527"/>
          </a:xfrm>
          <a:prstGeom prst="round2Diag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/>
          </a:bodyPr>
          <a:lstStyle/>
          <a:p>
            <a:pPr algn="ctr"/>
            <a:r>
              <a:rPr lang="es-ES" sz="1100" dirty="0">
                <a:solidFill>
                  <a:schemeClr val="bg2">
                    <a:lumMod val="50000"/>
                  </a:schemeClr>
                </a:solidFill>
              </a:rPr>
              <a:t>OilRig Uses BONDUPDATER</a:t>
            </a:r>
            <a:endParaRPr lang="en-US" sz="11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98" name="Oval 97"/>
          <p:cNvSpPr/>
          <p:nvPr/>
        </p:nvSpPr>
        <p:spPr>
          <a:xfrm>
            <a:off x="6057264" y="4482963"/>
            <a:ext cx="909468" cy="549173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s-ES" sz="1000" dirty="0">
                <a:solidFill>
                  <a:schemeClr val="bg2">
                    <a:lumMod val="50000"/>
                  </a:schemeClr>
                </a:solidFill>
              </a:rPr>
              <a:t>Denis </a:t>
            </a:r>
            <a:r>
              <a:rPr lang="es-ES" sz="1000" dirty="0" err="1">
                <a:solidFill>
                  <a:schemeClr val="bg2">
                    <a:lumMod val="50000"/>
                  </a:schemeClr>
                </a:solidFill>
              </a:rPr>
              <a:t>Backdoor</a:t>
            </a:r>
            <a:endParaRPr lang="es-ES" sz="1000" dirty="0">
              <a:solidFill>
                <a:schemeClr val="bg2">
                  <a:lumMod val="50000"/>
                </a:schemeClr>
              </a:solidFill>
            </a:endParaRPr>
          </a:p>
        </p:txBody>
      </p:sp>
      <p:cxnSp>
        <p:nvCxnSpPr>
          <p:cNvPr id="100" name="Straight Connector 99"/>
          <p:cNvCxnSpPr/>
          <p:nvPr/>
        </p:nvCxnSpPr>
        <p:spPr>
          <a:xfrm>
            <a:off x="8252489" y="3453205"/>
            <a:ext cx="0" cy="765954"/>
          </a:xfrm>
          <a:prstGeom prst="line">
            <a:avLst/>
          </a:prstGeom>
          <a:ln w="25400" cmpd="sng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/>
          <p:nvPr/>
        </p:nvCxnSpPr>
        <p:spPr>
          <a:xfrm>
            <a:off x="8694449" y="2851494"/>
            <a:ext cx="0" cy="605744"/>
          </a:xfrm>
          <a:prstGeom prst="line">
            <a:avLst/>
          </a:prstGeom>
          <a:ln w="25400" cmpd="sng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>
            <a:off x="6365156" y="3520552"/>
            <a:ext cx="15593" cy="972890"/>
          </a:xfrm>
          <a:prstGeom prst="line">
            <a:avLst/>
          </a:prstGeom>
          <a:ln w="25400" cmpd="sng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48 Elipse"/>
          <p:cNvSpPr/>
          <p:nvPr/>
        </p:nvSpPr>
        <p:spPr>
          <a:xfrm>
            <a:off x="1951781" y="3413872"/>
            <a:ext cx="75590" cy="73910"/>
          </a:xfrm>
          <a:prstGeom prst="ellipse">
            <a:avLst/>
          </a:prstGeom>
          <a:solidFill>
            <a:schemeClr val="tx1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2" tIns="34286" rIns="68572" bIns="34286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 sz="1050">
              <a:solidFill>
                <a:schemeClr val="tx1"/>
              </a:solidFill>
              <a:latin typeface="Helvetica" panose="020B0604020202020204" pitchFamily="34" charset="0"/>
              <a:ea typeface="Segoe UI" panose="020B0502040204020203" pitchFamily="34" charset="0"/>
              <a:cs typeface="Helvetica" panose="020B0604020202020204" pitchFamily="34" charset="0"/>
            </a:endParaRPr>
          </a:p>
        </p:txBody>
      </p:sp>
      <p:sp>
        <p:nvSpPr>
          <p:cNvPr id="104" name="48 Elipse"/>
          <p:cNvSpPr/>
          <p:nvPr/>
        </p:nvSpPr>
        <p:spPr>
          <a:xfrm>
            <a:off x="7830830" y="3421492"/>
            <a:ext cx="75590" cy="73910"/>
          </a:xfrm>
          <a:prstGeom prst="ellipse">
            <a:avLst/>
          </a:prstGeom>
          <a:solidFill>
            <a:schemeClr val="tx1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2" tIns="34286" rIns="68572" bIns="34286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 sz="1050">
              <a:solidFill>
                <a:schemeClr val="tx1"/>
              </a:solidFill>
              <a:latin typeface="Helvetica" panose="020B0604020202020204" pitchFamily="34" charset="0"/>
              <a:ea typeface="Segoe UI" panose="020B0502040204020203" pitchFamily="34" charset="0"/>
              <a:cs typeface="Helvetica" panose="020B0604020202020204" pitchFamily="34" charset="0"/>
            </a:endParaRPr>
          </a:p>
        </p:txBody>
      </p:sp>
      <p:cxnSp>
        <p:nvCxnSpPr>
          <p:cNvPr id="105" name="Straight Connector 104"/>
          <p:cNvCxnSpPr/>
          <p:nvPr/>
        </p:nvCxnSpPr>
        <p:spPr>
          <a:xfrm>
            <a:off x="2902109" y="2739824"/>
            <a:ext cx="0" cy="694921"/>
          </a:xfrm>
          <a:prstGeom prst="line">
            <a:avLst/>
          </a:prstGeom>
          <a:ln w="25400" cmpd="sng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Round Diagonal Corner Rectangle 106"/>
          <p:cNvSpPr/>
          <p:nvPr/>
        </p:nvSpPr>
        <p:spPr>
          <a:xfrm>
            <a:off x="6581864" y="2587584"/>
            <a:ext cx="988675" cy="437143"/>
          </a:xfrm>
          <a:prstGeom prst="round2Diag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/>
          </a:bodyPr>
          <a:lstStyle/>
          <a:p>
            <a:pPr algn="ctr"/>
            <a:r>
              <a:rPr lang="es-ES" sz="1100" dirty="0">
                <a:solidFill>
                  <a:schemeClr val="bg2">
                    <a:lumMod val="50000"/>
                  </a:schemeClr>
                </a:solidFill>
              </a:rPr>
              <a:t>BlackWallet.co Loses $400K</a:t>
            </a:r>
            <a:endParaRPr lang="en-US" sz="11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08" name="Oval 107"/>
          <p:cNvSpPr/>
          <p:nvPr/>
        </p:nvSpPr>
        <p:spPr>
          <a:xfrm>
            <a:off x="6636822" y="3860004"/>
            <a:ext cx="606968" cy="633437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s-ES" sz="1000" err="1">
                <a:solidFill>
                  <a:schemeClr val="bg2">
                    <a:lumMod val="50000"/>
                  </a:schemeClr>
                </a:solidFill>
              </a:rPr>
              <a:t>UDPoS</a:t>
            </a:r>
            <a:endParaRPr lang="es-ES" sz="1000">
              <a:solidFill>
                <a:schemeClr val="bg2">
                  <a:lumMod val="50000"/>
                </a:schemeClr>
              </a:solidFill>
            </a:endParaRPr>
          </a:p>
        </p:txBody>
      </p:sp>
      <p:cxnSp>
        <p:nvCxnSpPr>
          <p:cNvPr id="109" name="Straight Connector 108"/>
          <p:cNvCxnSpPr/>
          <p:nvPr/>
        </p:nvCxnSpPr>
        <p:spPr>
          <a:xfrm>
            <a:off x="6912302" y="3446904"/>
            <a:ext cx="0" cy="390729"/>
          </a:xfrm>
          <a:prstGeom prst="line">
            <a:avLst/>
          </a:prstGeom>
          <a:ln w="25400" cmpd="sng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>
            <a:off x="7460009" y="3453699"/>
            <a:ext cx="0" cy="1701972"/>
          </a:xfrm>
          <a:prstGeom prst="line">
            <a:avLst/>
          </a:prstGeom>
          <a:ln w="25400" cmpd="sng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Oval 110"/>
          <p:cNvSpPr/>
          <p:nvPr/>
        </p:nvSpPr>
        <p:spPr>
          <a:xfrm>
            <a:off x="8755042" y="3831682"/>
            <a:ext cx="705025" cy="278773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s-ES" sz="1200" err="1">
                <a:solidFill>
                  <a:schemeClr val="bg2">
                    <a:lumMod val="50000"/>
                  </a:schemeClr>
                </a:solidFill>
              </a:rPr>
              <a:t>Kessel</a:t>
            </a:r>
            <a:endParaRPr lang="en-US" sz="1000">
              <a:solidFill>
                <a:schemeClr val="bg2">
                  <a:lumMod val="50000"/>
                </a:schemeClr>
              </a:solidFill>
            </a:endParaRPr>
          </a:p>
        </p:txBody>
      </p:sp>
      <p:cxnSp>
        <p:nvCxnSpPr>
          <p:cNvPr id="112" name="Straight Connector 111"/>
          <p:cNvCxnSpPr/>
          <p:nvPr/>
        </p:nvCxnSpPr>
        <p:spPr>
          <a:xfrm>
            <a:off x="9051406" y="3440490"/>
            <a:ext cx="0" cy="402888"/>
          </a:xfrm>
          <a:prstGeom prst="line">
            <a:avLst/>
          </a:prstGeom>
          <a:ln w="25400" cmpd="sng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/>
          <p:nvPr/>
        </p:nvCxnSpPr>
        <p:spPr>
          <a:xfrm>
            <a:off x="10033308" y="2098010"/>
            <a:ext cx="0" cy="1365820"/>
          </a:xfrm>
          <a:prstGeom prst="line">
            <a:avLst/>
          </a:prstGeom>
          <a:ln w="25400" cmpd="sng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Round Diagonal Corner Rectangle 114"/>
          <p:cNvSpPr/>
          <p:nvPr/>
        </p:nvSpPr>
        <p:spPr>
          <a:xfrm>
            <a:off x="8755043" y="4559202"/>
            <a:ext cx="1248356" cy="1040116"/>
          </a:xfrm>
          <a:prstGeom prst="round2Diag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s-ES" sz="1600" dirty="0" smtClean="0">
                <a:solidFill>
                  <a:schemeClr val="bg2">
                    <a:lumMod val="50000"/>
                  </a:schemeClr>
                </a:solidFill>
              </a:rPr>
              <a:t>US CERT Global </a:t>
            </a:r>
            <a:r>
              <a:rPr lang="es-ES" sz="1600" dirty="0" err="1" smtClean="0">
                <a:solidFill>
                  <a:schemeClr val="bg2">
                    <a:lumMod val="50000"/>
                  </a:schemeClr>
                </a:solidFill>
              </a:rPr>
              <a:t>Alert</a:t>
            </a:r>
            <a:endParaRPr lang="en-US" sz="1050" dirty="0">
              <a:solidFill>
                <a:schemeClr val="bg2">
                  <a:lumMod val="50000"/>
                </a:schemeClr>
              </a:solidFill>
            </a:endParaRPr>
          </a:p>
        </p:txBody>
      </p:sp>
      <p:cxnSp>
        <p:nvCxnSpPr>
          <p:cNvPr id="116" name="Straight Connector 115"/>
          <p:cNvCxnSpPr/>
          <p:nvPr/>
        </p:nvCxnSpPr>
        <p:spPr>
          <a:xfrm flipH="1">
            <a:off x="9706146" y="3522534"/>
            <a:ext cx="17967" cy="1036668"/>
          </a:xfrm>
          <a:prstGeom prst="line">
            <a:avLst/>
          </a:prstGeom>
          <a:ln w="25400" cmpd="sng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Round Diagonal Corner Rectangle 116"/>
          <p:cNvSpPr/>
          <p:nvPr/>
        </p:nvSpPr>
        <p:spPr>
          <a:xfrm>
            <a:off x="9908791" y="3889384"/>
            <a:ext cx="775687" cy="625830"/>
          </a:xfrm>
          <a:prstGeom prst="round2Diag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/>
          </a:bodyPr>
          <a:lstStyle/>
          <a:p>
            <a:pPr algn="ctr"/>
            <a:r>
              <a:rPr lang="es-ES" sz="1100" dirty="0">
                <a:solidFill>
                  <a:schemeClr val="bg2">
                    <a:lumMod val="50000"/>
                  </a:schemeClr>
                </a:solidFill>
              </a:rPr>
              <a:t>DNS </a:t>
            </a:r>
            <a:r>
              <a:rPr lang="es-ES" sz="1100" dirty="0" err="1">
                <a:solidFill>
                  <a:schemeClr val="bg2">
                    <a:lumMod val="50000"/>
                  </a:schemeClr>
                </a:solidFill>
              </a:rPr>
              <a:t>Hijacking</a:t>
            </a:r>
            <a:r>
              <a:rPr lang="es-ES" sz="1100" dirty="0">
                <a:solidFill>
                  <a:schemeClr val="bg2">
                    <a:lumMod val="50000"/>
                  </a:schemeClr>
                </a:solidFill>
              </a:rPr>
              <a:t> in Venezuela</a:t>
            </a:r>
            <a:endParaRPr lang="en-US" sz="1100" dirty="0">
              <a:solidFill>
                <a:schemeClr val="bg2">
                  <a:lumMod val="50000"/>
                </a:schemeClr>
              </a:solidFill>
            </a:endParaRPr>
          </a:p>
        </p:txBody>
      </p:sp>
      <p:cxnSp>
        <p:nvCxnSpPr>
          <p:cNvPr id="118" name="Straight Connector 117"/>
          <p:cNvCxnSpPr/>
          <p:nvPr/>
        </p:nvCxnSpPr>
        <p:spPr>
          <a:xfrm>
            <a:off x="10149378" y="3489500"/>
            <a:ext cx="7649" cy="370504"/>
          </a:xfrm>
          <a:prstGeom prst="line">
            <a:avLst/>
          </a:prstGeom>
          <a:ln w="25400" cmpd="sng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Round Diagonal Corner Rectangle 118"/>
          <p:cNvSpPr/>
          <p:nvPr/>
        </p:nvSpPr>
        <p:spPr>
          <a:xfrm>
            <a:off x="10225181" y="2405709"/>
            <a:ext cx="1122975" cy="516940"/>
          </a:xfrm>
          <a:prstGeom prst="round2Diag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s-ES" sz="1050" dirty="0">
                <a:solidFill>
                  <a:schemeClr val="bg2">
                    <a:lumMod val="50000"/>
                  </a:schemeClr>
                </a:solidFill>
              </a:rPr>
              <a:t>APT32 Targets </a:t>
            </a:r>
            <a:r>
              <a:rPr lang="es-ES" sz="1050" dirty="0" err="1">
                <a:solidFill>
                  <a:schemeClr val="bg2">
                    <a:lumMod val="50000"/>
                  </a:schemeClr>
                </a:solidFill>
              </a:rPr>
              <a:t>Cambodian</a:t>
            </a:r>
            <a:r>
              <a:rPr lang="es-ES" sz="105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s-ES" sz="1050" dirty="0" err="1">
                <a:solidFill>
                  <a:schemeClr val="bg2">
                    <a:lumMod val="50000"/>
                  </a:schemeClr>
                </a:solidFill>
              </a:rPr>
              <a:t>interested</a:t>
            </a:r>
            <a:r>
              <a:rPr lang="es-ES" sz="105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s-ES" sz="1050" dirty="0" err="1">
                <a:solidFill>
                  <a:schemeClr val="bg2">
                    <a:lumMod val="50000"/>
                  </a:schemeClr>
                </a:solidFill>
              </a:rPr>
              <a:t>people</a:t>
            </a:r>
            <a:endParaRPr lang="en-US" sz="1050" dirty="0">
              <a:solidFill>
                <a:schemeClr val="bg2">
                  <a:lumMod val="50000"/>
                </a:schemeClr>
              </a:solidFill>
            </a:endParaRPr>
          </a:p>
        </p:txBody>
      </p:sp>
      <p:cxnSp>
        <p:nvCxnSpPr>
          <p:cNvPr id="120" name="Straight Connector 119"/>
          <p:cNvCxnSpPr/>
          <p:nvPr/>
        </p:nvCxnSpPr>
        <p:spPr>
          <a:xfrm>
            <a:off x="10508619" y="2913910"/>
            <a:ext cx="0" cy="553818"/>
          </a:xfrm>
          <a:prstGeom prst="line">
            <a:avLst/>
          </a:prstGeom>
          <a:ln w="25400" cmpd="sng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125134" y="298722"/>
            <a:ext cx="63900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 smtClean="0">
                <a:latin typeface="+mj-lt"/>
              </a:rPr>
              <a:t>DARKHYDRUS APT</a:t>
            </a:r>
            <a:endParaRPr lang="es-AR" sz="3600" dirty="0">
              <a:latin typeface="+mj-lt"/>
            </a:endParaRPr>
          </a:p>
        </p:txBody>
      </p:sp>
      <p:sp>
        <p:nvSpPr>
          <p:cNvPr id="76" name="Oval 75"/>
          <p:cNvSpPr/>
          <p:nvPr/>
        </p:nvSpPr>
        <p:spPr>
          <a:xfrm>
            <a:off x="6037232" y="2130668"/>
            <a:ext cx="824836" cy="326673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s-ES" sz="1000" dirty="0" smtClean="0">
                <a:solidFill>
                  <a:schemeClr val="bg2">
                    <a:lumMod val="50000"/>
                  </a:schemeClr>
                </a:solidFill>
              </a:rPr>
              <a:t>OSX/</a:t>
            </a:r>
            <a:r>
              <a:rPr lang="es-ES" sz="1000" dirty="0" err="1" smtClean="0">
                <a:solidFill>
                  <a:schemeClr val="bg2">
                    <a:lumMod val="50000"/>
                  </a:schemeClr>
                </a:solidFill>
              </a:rPr>
              <a:t>MaMi</a:t>
            </a:r>
            <a:endParaRPr lang="en-US" sz="1000" dirty="0">
              <a:solidFill>
                <a:schemeClr val="bg2">
                  <a:lumMod val="50000"/>
                </a:schemeClr>
              </a:solidFill>
            </a:endParaRPr>
          </a:p>
        </p:txBody>
      </p:sp>
      <p:cxnSp>
        <p:nvCxnSpPr>
          <p:cNvPr id="106" name="Straight Connector 105"/>
          <p:cNvCxnSpPr>
            <a:stCxn id="76" idx="4"/>
          </p:cNvCxnSpPr>
          <p:nvPr/>
        </p:nvCxnSpPr>
        <p:spPr>
          <a:xfrm flipH="1">
            <a:off x="6440055" y="2457341"/>
            <a:ext cx="9595" cy="999172"/>
          </a:xfrm>
          <a:prstGeom prst="line">
            <a:avLst/>
          </a:prstGeom>
          <a:ln w="25400" cmpd="sng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Round Diagonal Corner Rectangle 120"/>
          <p:cNvSpPr/>
          <p:nvPr/>
        </p:nvSpPr>
        <p:spPr>
          <a:xfrm>
            <a:off x="10047093" y="5005524"/>
            <a:ext cx="1177237" cy="720194"/>
          </a:xfrm>
          <a:prstGeom prst="round2Diag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s-ES" sz="1050" dirty="0" err="1" smtClean="0">
                <a:solidFill>
                  <a:schemeClr val="bg2">
                    <a:lumMod val="50000"/>
                  </a:schemeClr>
                </a:solidFill>
              </a:rPr>
              <a:t>DNSpionage</a:t>
            </a:r>
            <a:r>
              <a:rPr lang="es-ES" sz="1050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s-ES" sz="1050" dirty="0" err="1" smtClean="0">
                <a:solidFill>
                  <a:schemeClr val="bg2">
                    <a:lumMod val="50000"/>
                  </a:schemeClr>
                </a:solidFill>
              </a:rPr>
              <a:t>launches</a:t>
            </a:r>
            <a:r>
              <a:rPr lang="es-ES" sz="1050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s-ES" sz="1050" dirty="0" err="1" smtClean="0">
                <a:solidFill>
                  <a:schemeClr val="bg2">
                    <a:lumMod val="50000"/>
                  </a:schemeClr>
                </a:solidFill>
              </a:rPr>
              <a:t>Karkaroff</a:t>
            </a:r>
            <a:endParaRPr lang="es-ES" sz="1050" dirty="0" smtClean="0">
              <a:solidFill>
                <a:schemeClr val="bg2">
                  <a:lumMod val="50000"/>
                </a:schemeClr>
              </a:solidFill>
            </a:endParaRPr>
          </a:p>
        </p:txBody>
      </p:sp>
      <p:cxnSp>
        <p:nvCxnSpPr>
          <p:cNvPr id="122" name="Straight Connector 121"/>
          <p:cNvCxnSpPr/>
          <p:nvPr/>
        </p:nvCxnSpPr>
        <p:spPr>
          <a:xfrm flipH="1">
            <a:off x="11023349" y="3461574"/>
            <a:ext cx="17966" cy="1543950"/>
          </a:xfrm>
          <a:prstGeom prst="line">
            <a:avLst/>
          </a:prstGeom>
          <a:ln w="25400" cmpd="sng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Round Diagonal Corner Rectangle 122"/>
          <p:cNvSpPr/>
          <p:nvPr/>
        </p:nvSpPr>
        <p:spPr>
          <a:xfrm>
            <a:off x="10945742" y="429773"/>
            <a:ext cx="1135436" cy="863631"/>
          </a:xfrm>
          <a:prstGeom prst="round2Diag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/>
          </a:bodyPr>
          <a:lstStyle/>
          <a:p>
            <a:pPr algn="ctr"/>
            <a:r>
              <a:rPr lang="es-ES" dirty="0" smtClean="0">
                <a:solidFill>
                  <a:schemeClr val="bg2">
                    <a:lumMod val="50000"/>
                  </a:schemeClr>
                </a:solidFill>
              </a:rPr>
              <a:t>Sea </a:t>
            </a:r>
            <a:r>
              <a:rPr lang="es-ES" dirty="0" err="1" smtClean="0">
                <a:solidFill>
                  <a:schemeClr val="bg2">
                    <a:lumMod val="50000"/>
                  </a:schemeClr>
                </a:solidFill>
              </a:rPr>
              <a:t>Turtle</a:t>
            </a:r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cxnSp>
        <p:nvCxnSpPr>
          <p:cNvPr id="124" name="Straight Connector 123"/>
          <p:cNvCxnSpPr/>
          <p:nvPr/>
        </p:nvCxnSpPr>
        <p:spPr>
          <a:xfrm>
            <a:off x="11919596" y="1289555"/>
            <a:ext cx="0" cy="2164144"/>
          </a:xfrm>
          <a:prstGeom prst="line">
            <a:avLst/>
          </a:prstGeom>
          <a:ln w="25400" cmpd="sng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Oval 124"/>
          <p:cNvSpPr/>
          <p:nvPr/>
        </p:nvSpPr>
        <p:spPr>
          <a:xfrm>
            <a:off x="11095737" y="4482963"/>
            <a:ext cx="1096263" cy="549173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s-ES" sz="1000" dirty="0" err="1" smtClean="0">
                <a:solidFill>
                  <a:schemeClr val="bg2">
                    <a:lumMod val="50000"/>
                  </a:schemeClr>
                </a:solidFill>
              </a:rPr>
              <a:t>Roaming</a:t>
            </a:r>
            <a:r>
              <a:rPr lang="es-ES" sz="1000" dirty="0" smtClean="0">
                <a:solidFill>
                  <a:schemeClr val="bg2">
                    <a:lumMod val="50000"/>
                  </a:schemeClr>
                </a:solidFill>
              </a:rPr>
              <a:t> Mantis New </a:t>
            </a:r>
            <a:r>
              <a:rPr lang="es-ES" sz="1000" dirty="0" err="1" smtClean="0">
                <a:solidFill>
                  <a:schemeClr val="bg2">
                    <a:lumMod val="50000"/>
                  </a:schemeClr>
                </a:solidFill>
              </a:rPr>
              <a:t>Variant</a:t>
            </a:r>
            <a:endParaRPr lang="es-ES" sz="1000" dirty="0">
              <a:solidFill>
                <a:schemeClr val="bg2">
                  <a:lumMod val="50000"/>
                </a:schemeClr>
              </a:solidFill>
            </a:endParaRPr>
          </a:p>
        </p:txBody>
      </p:sp>
      <p:cxnSp>
        <p:nvCxnSpPr>
          <p:cNvPr id="126" name="Straight Connector 125"/>
          <p:cNvCxnSpPr>
            <a:endCxn id="125" idx="7"/>
          </p:cNvCxnSpPr>
          <p:nvPr/>
        </p:nvCxnSpPr>
        <p:spPr>
          <a:xfrm>
            <a:off x="12029503" y="3466118"/>
            <a:ext cx="1953" cy="1097270"/>
          </a:xfrm>
          <a:prstGeom prst="line">
            <a:avLst/>
          </a:prstGeom>
          <a:ln w="25400" cmpd="sng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Round Diagonal Corner Rectangle 128"/>
          <p:cNvSpPr/>
          <p:nvPr/>
        </p:nvSpPr>
        <p:spPr>
          <a:xfrm>
            <a:off x="8614039" y="892134"/>
            <a:ext cx="1262688" cy="862579"/>
          </a:xfrm>
          <a:prstGeom prst="round2Diag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/>
          </a:bodyPr>
          <a:lstStyle/>
          <a:p>
            <a:pPr lvl="0" algn="ctr"/>
            <a:r>
              <a:rPr lang="es-ES" sz="1400" dirty="0" err="1">
                <a:solidFill>
                  <a:srgbClr val="FFFFFF">
                    <a:lumMod val="50000"/>
                  </a:srgbClr>
                </a:solidFill>
              </a:rPr>
              <a:t>DNSpionage</a:t>
            </a:r>
            <a:r>
              <a:rPr lang="es-ES" sz="1100" dirty="0">
                <a:solidFill>
                  <a:srgbClr val="FFFFFF">
                    <a:lumMod val="50000"/>
                  </a:srgbClr>
                </a:solidFill>
              </a:rPr>
              <a:t> </a:t>
            </a:r>
            <a:r>
              <a:rPr lang="es-ES" sz="1400" dirty="0" err="1">
                <a:solidFill>
                  <a:srgbClr val="FFFFFF">
                    <a:lumMod val="50000"/>
                  </a:srgbClr>
                </a:solidFill>
              </a:rPr>
              <a:t>Suspected</a:t>
            </a:r>
            <a:r>
              <a:rPr lang="es-ES" sz="1100" dirty="0">
                <a:solidFill>
                  <a:srgbClr val="FFFFFF">
                    <a:lumMod val="50000"/>
                  </a:srgbClr>
                </a:solidFill>
              </a:rPr>
              <a:t> </a:t>
            </a:r>
            <a:r>
              <a:rPr lang="es-ES" sz="1400" dirty="0" err="1">
                <a:solidFill>
                  <a:srgbClr val="FFFFFF">
                    <a:lumMod val="50000"/>
                  </a:srgbClr>
                </a:solidFill>
              </a:rPr>
              <a:t>Iranian</a:t>
            </a:r>
            <a:endParaRPr lang="en-US" sz="1100" dirty="0">
              <a:solidFill>
                <a:srgbClr val="FFFFFF">
                  <a:lumMod val="50000"/>
                </a:srgbClr>
              </a:solidFill>
            </a:endParaRPr>
          </a:p>
        </p:txBody>
      </p:sp>
      <p:cxnSp>
        <p:nvCxnSpPr>
          <p:cNvPr id="130" name="Straight Connector 129"/>
          <p:cNvCxnSpPr/>
          <p:nvPr/>
        </p:nvCxnSpPr>
        <p:spPr>
          <a:xfrm>
            <a:off x="9710637" y="1754713"/>
            <a:ext cx="4492" cy="1734787"/>
          </a:xfrm>
          <a:prstGeom prst="line">
            <a:avLst/>
          </a:prstGeom>
          <a:ln w="25400" cmpd="sng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Round Diagonal Corner Rectangle 126"/>
          <p:cNvSpPr/>
          <p:nvPr/>
        </p:nvSpPr>
        <p:spPr>
          <a:xfrm>
            <a:off x="10903407" y="1587563"/>
            <a:ext cx="920176" cy="701501"/>
          </a:xfrm>
          <a:prstGeom prst="round2Diag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s-ES" sz="1050" dirty="0" err="1" smtClean="0">
                <a:solidFill>
                  <a:schemeClr val="bg2">
                    <a:lumMod val="50000"/>
                  </a:schemeClr>
                </a:solidFill>
              </a:rPr>
              <a:t>NetNod</a:t>
            </a:r>
            <a:endParaRPr lang="es-ES" sz="1050" dirty="0" smtClean="0">
              <a:solidFill>
                <a:schemeClr val="bg2">
                  <a:lumMod val="50000"/>
                </a:schemeClr>
              </a:solidFill>
            </a:endParaRPr>
          </a:p>
          <a:p>
            <a:pPr algn="ctr"/>
            <a:r>
              <a:rPr lang="es-ES" sz="1100" dirty="0" err="1" smtClean="0">
                <a:solidFill>
                  <a:schemeClr val="bg2">
                    <a:lumMod val="50000"/>
                  </a:schemeClr>
                </a:solidFill>
              </a:rPr>
              <a:t>Compromised</a:t>
            </a:r>
            <a:endParaRPr lang="en-US" sz="1050" dirty="0">
              <a:solidFill>
                <a:schemeClr val="bg2">
                  <a:lumMod val="50000"/>
                </a:schemeClr>
              </a:solidFill>
            </a:endParaRPr>
          </a:p>
        </p:txBody>
      </p:sp>
      <p:cxnSp>
        <p:nvCxnSpPr>
          <p:cNvPr id="128" name="Straight Connector 127"/>
          <p:cNvCxnSpPr/>
          <p:nvPr/>
        </p:nvCxnSpPr>
        <p:spPr>
          <a:xfrm>
            <a:off x="11643868" y="2289064"/>
            <a:ext cx="0" cy="1151426"/>
          </a:xfrm>
          <a:prstGeom prst="line">
            <a:avLst/>
          </a:prstGeom>
          <a:ln w="25400" cmpd="sng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Round Diagonal Corner Rectangle 130"/>
          <p:cNvSpPr/>
          <p:nvPr/>
        </p:nvSpPr>
        <p:spPr>
          <a:xfrm>
            <a:off x="11111099" y="3872444"/>
            <a:ext cx="808497" cy="494159"/>
          </a:xfrm>
          <a:prstGeom prst="round2Diag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/>
          </a:bodyPr>
          <a:lstStyle/>
          <a:p>
            <a:pPr algn="ctr"/>
            <a:r>
              <a:rPr lang="es-ES" sz="1100" dirty="0" err="1" smtClean="0">
                <a:solidFill>
                  <a:schemeClr val="bg2">
                    <a:lumMod val="50000"/>
                  </a:schemeClr>
                </a:solidFill>
              </a:rPr>
              <a:t>Cafax</a:t>
            </a:r>
            <a:endParaRPr lang="es-ES" sz="1100" dirty="0" smtClean="0">
              <a:solidFill>
                <a:schemeClr val="bg2">
                  <a:lumMod val="50000"/>
                </a:schemeClr>
              </a:solidFill>
            </a:endParaRPr>
          </a:p>
          <a:p>
            <a:pPr algn="ctr"/>
            <a:r>
              <a:rPr lang="es-ES" sz="1100" dirty="0" err="1" smtClean="0">
                <a:solidFill>
                  <a:schemeClr val="bg2">
                    <a:lumMod val="50000"/>
                  </a:schemeClr>
                </a:solidFill>
              </a:rPr>
              <a:t>Attacked</a:t>
            </a:r>
            <a:r>
              <a:rPr lang="es-ES" sz="1100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endParaRPr lang="en-US" sz="1100" dirty="0">
              <a:solidFill>
                <a:schemeClr val="bg2">
                  <a:lumMod val="50000"/>
                </a:schemeClr>
              </a:solidFill>
            </a:endParaRPr>
          </a:p>
        </p:txBody>
      </p:sp>
      <p:cxnSp>
        <p:nvCxnSpPr>
          <p:cNvPr id="132" name="Straight Connector 131"/>
          <p:cNvCxnSpPr/>
          <p:nvPr/>
        </p:nvCxnSpPr>
        <p:spPr>
          <a:xfrm>
            <a:off x="11351686" y="3472560"/>
            <a:ext cx="7649" cy="370504"/>
          </a:xfrm>
          <a:prstGeom prst="line">
            <a:avLst/>
          </a:prstGeom>
          <a:ln w="25400" cmpd="sng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Round Diagonal Corner Rectangle 132"/>
          <p:cNvSpPr/>
          <p:nvPr/>
        </p:nvSpPr>
        <p:spPr>
          <a:xfrm>
            <a:off x="7782239" y="1682448"/>
            <a:ext cx="777569" cy="1199287"/>
          </a:xfrm>
          <a:prstGeom prst="round2Diag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s-ES" sz="1050" dirty="0">
                <a:solidFill>
                  <a:schemeClr val="bg2">
                    <a:lumMod val="50000"/>
                  </a:schemeClr>
                </a:solidFill>
              </a:rPr>
              <a:t>APT32 Targets </a:t>
            </a:r>
            <a:r>
              <a:rPr lang="es-ES" sz="1050" dirty="0" err="1">
                <a:solidFill>
                  <a:schemeClr val="bg2">
                    <a:lumMod val="50000"/>
                  </a:schemeClr>
                </a:solidFill>
              </a:rPr>
              <a:t>Southeast</a:t>
            </a:r>
            <a:r>
              <a:rPr lang="es-ES" sz="1050" dirty="0">
                <a:solidFill>
                  <a:schemeClr val="bg2">
                    <a:lumMod val="50000"/>
                  </a:schemeClr>
                </a:solidFill>
              </a:rPr>
              <a:t> Asia</a:t>
            </a:r>
            <a:endParaRPr lang="en-US" sz="1050" dirty="0">
              <a:solidFill>
                <a:schemeClr val="bg2">
                  <a:lumMod val="50000"/>
                </a:schemeClr>
              </a:solidFill>
            </a:endParaRPr>
          </a:p>
        </p:txBody>
      </p:sp>
      <p:cxnSp>
        <p:nvCxnSpPr>
          <p:cNvPr id="134" name="Straight Connector 133"/>
          <p:cNvCxnSpPr/>
          <p:nvPr/>
        </p:nvCxnSpPr>
        <p:spPr>
          <a:xfrm>
            <a:off x="7782239" y="2863102"/>
            <a:ext cx="0" cy="553818"/>
          </a:xfrm>
          <a:prstGeom prst="line">
            <a:avLst/>
          </a:prstGeom>
          <a:ln w="25400" cmpd="sng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Round Diagonal Corner Rectangle 98"/>
          <p:cNvSpPr/>
          <p:nvPr/>
        </p:nvSpPr>
        <p:spPr>
          <a:xfrm>
            <a:off x="7575378" y="4276234"/>
            <a:ext cx="1122975" cy="729289"/>
          </a:xfrm>
          <a:prstGeom prst="round2Diag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s-ES" sz="1200" b="1" dirty="0" err="1">
                <a:solidFill>
                  <a:schemeClr val="bg2"/>
                </a:solidFill>
              </a:rPr>
              <a:t>DarkHydrus</a:t>
            </a:r>
            <a:r>
              <a:rPr lang="es-ES" sz="1200" b="1" dirty="0">
                <a:solidFill>
                  <a:schemeClr val="bg2"/>
                </a:solidFill>
              </a:rPr>
              <a:t> Uses </a:t>
            </a:r>
            <a:r>
              <a:rPr lang="es-ES" sz="1200" b="1" dirty="0" err="1" smtClean="0">
                <a:solidFill>
                  <a:schemeClr val="bg2"/>
                </a:solidFill>
              </a:rPr>
              <a:t>RogueRobing</a:t>
            </a:r>
            <a:endParaRPr lang="en-US" sz="1200" b="1" dirty="0">
              <a:solidFill>
                <a:schemeClr val="bg2"/>
              </a:solidFill>
            </a:endParaRPr>
          </a:p>
        </p:txBody>
      </p:sp>
      <p:sp>
        <p:nvSpPr>
          <p:cNvPr id="114" name="Oval 113"/>
          <p:cNvSpPr/>
          <p:nvPr/>
        </p:nvSpPr>
        <p:spPr>
          <a:xfrm>
            <a:off x="9842380" y="1570151"/>
            <a:ext cx="938386" cy="564154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s-ES" sz="900" b="1" dirty="0" err="1">
                <a:solidFill>
                  <a:schemeClr val="bg2"/>
                </a:solidFill>
              </a:rPr>
              <a:t>RogueRobin</a:t>
            </a:r>
            <a:r>
              <a:rPr lang="es-ES" sz="900" b="1" dirty="0">
                <a:solidFill>
                  <a:schemeClr val="bg2"/>
                </a:solidFill>
              </a:rPr>
              <a:t> </a:t>
            </a:r>
          </a:p>
          <a:p>
            <a:pPr algn="ctr"/>
            <a:r>
              <a:rPr lang="es-ES" sz="900" b="1" dirty="0">
                <a:solidFill>
                  <a:schemeClr val="bg2"/>
                </a:solidFill>
              </a:rPr>
              <a:t>New </a:t>
            </a:r>
            <a:r>
              <a:rPr lang="es-ES" sz="900" b="1" dirty="0" err="1">
                <a:solidFill>
                  <a:schemeClr val="bg2"/>
                </a:solidFill>
              </a:rPr>
              <a:t>Variant</a:t>
            </a:r>
            <a:endParaRPr lang="en-US" sz="900" b="1" dirty="0">
              <a:solidFill>
                <a:schemeClr val="bg2"/>
              </a:solidFill>
            </a:endParaRPr>
          </a:p>
        </p:txBody>
      </p:sp>
      <p:cxnSp>
        <p:nvCxnSpPr>
          <p:cNvPr id="135" name="Straight Connector 134"/>
          <p:cNvCxnSpPr/>
          <p:nvPr/>
        </p:nvCxnSpPr>
        <p:spPr>
          <a:xfrm>
            <a:off x="288231" y="3487341"/>
            <a:ext cx="0" cy="390729"/>
          </a:xfrm>
          <a:prstGeom prst="line">
            <a:avLst/>
          </a:prstGeom>
          <a:ln w="25400" cmpd="sng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/>
          <p:cNvCxnSpPr/>
          <p:nvPr/>
        </p:nvCxnSpPr>
        <p:spPr>
          <a:xfrm>
            <a:off x="529897" y="2594093"/>
            <a:ext cx="0" cy="846229"/>
          </a:xfrm>
          <a:prstGeom prst="line">
            <a:avLst/>
          </a:prstGeom>
          <a:ln w="25400" cmpd="sng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Oval 136"/>
          <p:cNvSpPr/>
          <p:nvPr/>
        </p:nvSpPr>
        <p:spPr>
          <a:xfrm>
            <a:off x="19045" y="2011040"/>
            <a:ext cx="1021704" cy="594010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/>
          </a:bodyPr>
          <a:lstStyle/>
          <a:p>
            <a:pPr algn="ctr"/>
            <a:r>
              <a:rPr lang="es-ES" sz="1100" dirty="0" err="1">
                <a:solidFill>
                  <a:schemeClr val="bg2">
                    <a:lumMod val="50000"/>
                  </a:schemeClr>
                </a:solidFill>
              </a:rPr>
              <a:t>FrameworkPoS</a:t>
            </a:r>
            <a:endParaRPr lang="en-US" sz="11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38" name="Oval 137"/>
          <p:cNvSpPr/>
          <p:nvPr/>
        </p:nvSpPr>
        <p:spPr>
          <a:xfrm>
            <a:off x="-1423" y="3816252"/>
            <a:ext cx="747356" cy="727940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s-ES" sz="1000" dirty="0" err="1">
                <a:solidFill>
                  <a:schemeClr val="bg2">
                    <a:lumMod val="50000"/>
                  </a:schemeClr>
                </a:solidFill>
              </a:rPr>
              <a:t>BernhardPoS</a:t>
            </a:r>
            <a:endParaRPr lang="es-ES" sz="10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4855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9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2000" fill="hold"/>
                                        <p:tgtEl>
                                          <p:spTgt spid="11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" grpId="0" animBg="1"/>
      <p:bldP spid="11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110197" y="1777640"/>
            <a:ext cx="8265648" cy="328201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chemeClr val="tx1"/>
                </a:solidFill>
                <a:latin typeface="Source Sans Pro Black" charset="0"/>
                <a:ea typeface="Source Sans Pro Black" charset="0"/>
                <a:cs typeface="Source Sans Pro Black" charset="0"/>
              </a:defRPr>
            </a:lvl1pPr>
          </a:lstStyle>
          <a:p>
            <a:pPr marL="342900" indent="-342900" algn="l">
              <a:lnSpc>
                <a:spcPct val="100000"/>
              </a:lnSpc>
              <a:spcAft>
                <a:spcPts val="1000"/>
              </a:spcAft>
              <a:buBlip>
                <a:blip r:embed="rId2"/>
              </a:buBlip>
            </a:pPr>
            <a:r>
              <a:rPr lang="en-US" sz="3200" spc="200" smtClean="0">
                <a:latin typeface="+mn-lt"/>
              </a:rPr>
              <a:t>The Bullets</a:t>
            </a:r>
          </a:p>
          <a:p>
            <a:pPr marL="342900" indent="-342900" algn="l">
              <a:lnSpc>
                <a:spcPct val="100000"/>
              </a:lnSpc>
              <a:spcAft>
                <a:spcPts val="1000"/>
              </a:spcAft>
              <a:buBlip>
                <a:blip r:embed="rId2"/>
              </a:buBlip>
            </a:pPr>
            <a:r>
              <a:rPr lang="en-US" sz="3200" smtClean="0">
                <a:latin typeface="+mn-lt"/>
              </a:rPr>
              <a:t>DNS Attacks 2007-2019</a:t>
            </a:r>
          </a:p>
          <a:p>
            <a:pPr marL="342900" indent="-342900" algn="l">
              <a:lnSpc>
                <a:spcPct val="100000"/>
              </a:lnSpc>
              <a:spcAft>
                <a:spcPts val="1000"/>
              </a:spcAft>
              <a:buBlip>
                <a:blip r:embed="rId2"/>
              </a:buBlip>
            </a:pPr>
            <a:r>
              <a:rPr lang="en-US" sz="3200" smtClean="0">
                <a:latin typeface="+mn-lt"/>
              </a:rPr>
              <a:t>The Gunmen </a:t>
            </a:r>
          </a:p>
          <a:p>
            <a:pPr marL="342900" indent="-342900" algn="l">
              <a:lnSpc>
                <a:spcPct val="100000"/>
              </a:lnSpc>
              <a:spcAft>
                <a:spcPts val="1000"/>
              </a:spcAft>
              <a:buBlip>
                <a:blip r:embed="rId2"/>
              </a:buBlip>
            </a:pPr>
            <a:r>
              <a:rPr lang="en-US" sz="3200" smtClean="0">
                <a:latin typeface="+mn-lt"/>
              </a:rPr>
              <a:t>Guns In Data</a:t>
            </a:r>
          </a:p>
          <a:p>
            <a:pPr marL="342900" indent="-342900" algn="l">
              <a:lnSpc>
                <a:spcPct val="100000"/>
              </a:lnSpc>
              <a:spcAft>
                <a:spcPts val="1000"/>
              </a:spcAft>
              <a:buBlip>
                <a:blip r:embed="rId2"/>
              </a:buBlip>
            </a:pPr>
            <a:r>
              <a:rPr lang="en-US" sz="3200" smtClean="0">
                <a:latin typeface="+mn-lt"/>
              </a:rPr>
              <a:t>Dodging The Bullets</a:t>
            </a:r>
          </a:p>
          <a:p>
            <a:pPr marL="342900" indent="-342900" algn="l">
              <a:buBlip>
                <a:blip r:embed="rId2"/>
              </a:buBlip>
            </a:pPr>
            <a:endParaRPr lang="en-US" sz="2000" smtClean="0"/>
          </a:p>
          <a:p>
            <a:pPr marL="342900" indent="-342900" algn="l">
              <a:buBlip>
                <a:blip r:embed="rId2"/>
              </a:buBlip>
            </a:pPr>
            <a:endParaRPr lang="en-US" sz="2000" spc="200" smtClean="0">
              <a:latin typeface="+mn-lt"/>
            </a:endParaRPr>
          </a:p>
          <a:p>
            <a:pPr algn="l"/>
            <a:endParaRPr lang="en-US" sz="2000" spc="200">
              <a:latin typeface="+mn-lt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054157" y="824347"/>
            <a:ext cx="6132848" cy="953293"/>
            <a:chOff x="3569959" y="831609"/>
            <a:chExt cx="6132848" cy="953293"/>
          </a:xfrm>
        </p:grpSpPr>
        <p:sp>
          <p:nvSpPr>
            <p:cNvPr id="7" name="TextBox 6"/>
            <p:cNvSpPr txBox="1"/>
            <p:nvPr/>
          </p:nvSpPr>
          <p:spPr>
            <a:xfrm>
              <a:off x="3569959" y="1138571"/>
              <a:ext cx="613284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smtClean="0">
                  <a:latin typeface="Titillium" panose="00000500000000000000" pitchFamily="50" charset="0"/>
                </a:rPr>
                <a:t>Agenda</a:t>
              </a:r>
              <a:endParaRPr lang="en-US" sz="3600" b="1">
                <a:solidFill>
                  <a:schemeClr val="accent2"/>
                </a:solidFill>
                <a:latin typeface="Titillium" panose="00000500000000000000" pitchFamily="50" charset="0"/>
              </a:endParaRPr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5020269" y="831609"/>
              <a:ext cx="3232227" cy="307777"/>
              <a:chOff x="4472113" y="340130"/>
              <a:chExt cx="3232227" cy="307777"/>
            </a:xfrm>
          </p:grpSpPr>
          <p:sp>
            <p:nvSpPr>
              <p:cNvPr id="9" name="TextBox 8"/>
              <p:cNvSpPr txBox="1"/>
              <p:nvPr userDrawn="1"/>
            </p:nvSpPr>
            <p:spPr>
              <a:xfrm>
                <a:off x="5388365" y="340130"/>
                <a:ext cx="139974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spc="400" smtClean="0">
                    <a:solidFill>
                      <a:schemeClr val="tx1"/>
                    </a:solidFill>
                    <a:latin typeface="+mj-lt"/>
                  </a:rPr>
                  <a:t>So, what?</a:t>
                </a:r>
                <a:endParaRPr lang="en-US" sz="1400" spc="400">
                  <a:solidFill>
                    <a:schemeClr val="tx1"/>
                  </a:solidFill>
                  <a:latin typeface="+mj-lt"/>
                </a:endParaRPr>
              </a:p>
            </p:txBody>
          </p:sp>
          <p:sp>
            <p:nvSpPr>
              <p:cNvPr id="10" name="TextBox 9"/>
              <p:cNvSpPr txBox="1"/>
              <p:nvPr userDrawn="1"/>
            </p:nvSpPr>
            <p:spPr>
              <a:xfrm>
                <a:off x="4472113" y="340130"/>
                <a:ext cx="42511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spc="400">
                    <a:solidFill>
                      <a:schemeClr val="tx1"/>
                    </a:solidFill>
                    <a:latin typeface="+mj-lt"/>
                  </a:rPr>
                  <a:t>-[</a:t>
                </a:r>
              </a:p>
            </p:txBody>
          </p:sp>
          <p:sp>
            <p:nvSpPr>
              <p:cNvPr id="11" name="TextBox 10"/>
              <p:cNvSpPr txBox="1"/>
              <p:nvPr userDrawn="1"/>
            </p:nvSpPr>
            <p:spPr>
              <a:xfrm>
                <a:off x="7279224" y="340130"/>
                <a:ext cx="42511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spc="400">
                    <a:solidFill>
                      <a:schemeClr val="tx1"/>
                    </a:solidFill>
                    <a:latin typeface="+mj-lt"/>
                  </a:rPr>
                  <a:t>]-</a:t>
                </a:r>
              </a:p>
            </p:txBody>
          </p:sp>
        </p:grp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4136" y="1334206"/>
            <a:ext cx="4842262" cy="4842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034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6487886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50800" dist="38100" dir="4140000" algn="tl" rotWithShape="0">
              <a:prstClr val="black">
                <a:alpha val="6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" name="TextBox 3"/>
          <p:cNvSpPr txBox="1"/>
          <p:nvPr/>
        </p:nvSpPr>
        <p:spPr>
          <a:xfrm>
            <a:off x="660777" y="1286808"/>
            <a:ext cx="4120533" cy="273921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spcAft>
                <a:spcPts val="1200"/>
              </a:spcAft>
            </a:pPr>
            <a:r>
              <a:rPr lang="es-ES" sz="5400" b="1" dirty="0" err="1">
                <a:solidFill>
                  <a:schemeClr val="bg1"/>
                </a:solidFill>
                <a:latin typeface="+mj-lt"/>
              </a:rPr>
              <a:t>DarkHydrus</a:t>
            </a:r>
            <a:endParaRPr lang="es-ES" dirty="0"/>
          </a:p>
          <a:p>
            <a:pPr>
              <a:spcAft>
                <a:spcPts val="1200"/>
              </a:spcAft>
            </a:pPr>
            <a:r>
              <a:rPr lang="en-US" sz="5400" b="1" dirty="0" smtClean="0">
                <a:solidFill>
                  <a:schemeClr val="accent2"/>
                </a:solidFill>
                <a:latin typeface="+mj-lt"/>
              </a:rPr>
              <a:t>Suspected Iranian</a:t>
            </a:r>
            <a:endParaRPr lang="en-US" dirty="0">
              <a:solidFill>
                <a:schemeClr val="accent2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 rot="2700000">
            <a:off x="4962614" y="2056656"/>
            <a:ext cx="2743200" cy="2743200"/>
            <a:chOff x="2358572" y="1016001"/>
            <a:chExt cx="856342" cy="856342"/>
          </a:xfrm>
          <a:effectLst>
            <a:glow rad="152400">
              <a:schemeClr val="tx1">
                <a:alpha val="10000"/>
              </a:schemeClr>
            </a:glow>
          </a:effectLst>
        </p:grpSpPr>
        <p:cxnSp>
          <p:nvCxnSpPr>
            <p:cNvPr id="6" name="Straight Connector 5"/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254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254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/>
          <p:cNvSpPr txBox="1"/>
          <p:nvPr userDrawn="1"/>
        </p:nvSpPr>
        <p:spPr>
          <a:xfrm>
            <a:off x="8009006" y="2551093"/>
            <a:ext cx="3259020" cy="17543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600" b="1" spc="400" dirty="0" smtClean="0">
                <a:solidFill>
                  <a:srgbClr val="2B2B2B"/>
                </a:solidFill>
                <a:latin typeface="+mj-lt"/>
              </a:rPr>
              <a:t>MILITARY &amp; POLITICAL ADVANTAGE</a:t>
            </a:r>
            <a:endParaRPr lang="en-US" sz="3600" b="1" spc="400" dirty="0">
              <a:solidFill>
                <a:srgbClr val="2B2B2B"/>
              </a:solidFill>
              <a:latin typeface="+mj-lt"/>
            </a:endParaRPr>
          </a:p>
        </p:txBody>
      </p:sp>
      <p:grpSp>
        <p:nvGrpSpPr>
          <p:cNvPr id="22" name="Group 21"/>
          <p:cNvGrpSpPr/>
          <p:nvPr/>
        </p:nvGrpSpPr>
        <p:grpSpPr>
          <a:xfrm rot="2700000">
            <a:off x="6169502" y="3131524"/>
            <a:ext cx="457200" cy="457200"/>
            <a:chOff x="2358572" y="1016001"/>
            <a:chExt cx="856342" cy="85634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cxnSp>
          <p:nvCxnSpPr>
            <p:cNvPr id="23" name="Straight Connector 22"/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1111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1111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/>
          <p:cNvGrpSpPr/>
          <p:nvPr/>
        </p:nvGrpSpPr>
        <p:grpSpPr>
          <a:xfrm rot="2700000">
            <a:off x="5947550" y="1544024"/>
            <a:ext cx="1280160" cy="1280160"/>
            <a:chOff x="2358572" y="1016001"/>
            <a:chExt cx="856342" cy="856342"/>
          </a:xfrm>
          <a:effectLst>
            <a:glow rad="152400">
              <a:schemeClr val="tx1">
                <a:alpha val="10000"/>
              </a:schemeClr>
            </a:glow>
          </a:effectLst>
        </p:grpSpPr>
        <p:cxnSp>
          <p:nvCxnSpPr>
            <p:cNvPr id="26" name="Straight Connector 25"/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2540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2540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 rot="2700000">
            <a:off x="6757218" y="2056631"/>
            <a:ext cx="914400" cy="914400"/>
            <a:chOff x="2358572" y="1016001"/>
            <a:chExt cx="856342" cy="856342"/>
          </a:xfrm>
          <a:effectLst/>
        </p:grpSpPr>
        <p:cxnSp>
          <p:nvCxnSpPr>
            <p:cNvPr id="20" name="Straight Connector 19"/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2540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2540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TextBox 27"/>
          <p:cNvSpPr txBox="1"/>
          <p:nvPr/>
        </p:nvSpPr>
        <p:spPr>
          <a:xfrm>
            <a:off x="4430298" y="6285279"/>
            <a:ext cx="3434512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s-ES" dirty="0">
                <a:solidFill>
                  <a:schemeClr val="bg1"/>
                </a:solidFill>
                <a:latin typeface="Socialico"/>
              </a:rPr>
              <a:t>Once</a:t>
            </a:r>
            <a:r>
              <a:rPr lang="es-ES" baseline="0" dirty="0">
                <a:solidFill>
                  <a:schemeClr val="bg1"/>
                </a:solidFill>
                <a:latin typeface="Socialico"/>
              </a:rPr>
              <a:t> </a:t>
            </a:r>
            <a:r>
              <a:rPr lang="es-ES" baseline="0" dirty="0" err="1">
                <a:solidFill>
                  <a:schemeClr val="bg1"/>
                </a:solidFill>
                <a:latin typeface="Socialico"/>
              </a:rPr>
              <a:t>Upon</a:t>
            </a:r>
            <a:r>
              <a:rPr lang="es-ES" baseline="0">
                <a:solidFill>
                  <a:schemeClr val="bg1"/>
                </a:solidFill>
                <a:latin typeface="Socialico"/>
              </a:rPr>
              <a:t> a Time</a:t>
            </a:r>
            <a:endParaRPr lang="en-US" dirty="0">
              <a:solidFill>
                <a:schemeClr val="bg1"/>
              </a:solidFill>
              <a:latin typeface="Socialico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60777" y="4101095"/>
            <a:ext cx="3259020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s-ES" sz="3600" b="1" spc="400" dirty="0" err="1" smtClean="0">
                <a:solidFill>
                  <a:schemeClr val="bg1"/>
                </a:solidFill>
                <a:latin typeface="+mj-lt"/>
              </a:rPr>
              <a:t>Expert</a:t>
            </a:r>
            <a:endParaRPr lang="en-US" sz="3600" b="1" spc="4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3896139" y="6245523"/>
            <a:ext cx="2874866" cy="369333"/>
            <a:chOff x="4768792" y="6219521"/>
            <a:chExt cx="1989095" cy="369333"/>
          </a:xfrm>
        </p:grpSpPr>
        <p:sp>
          <p:nvSpPr>
            <p:cNvPr id="14" name="TextBox 13"/>
            <p:cNvSpPr txBox="1"/>
            <p:nvPr userDrawn="1"/>
          </p:nvSpPr>
          <p:spPr>
            <a:xfrm>
              <a:off x="6390767" y="6219521"/>
              <a:ext cx="3671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1800">
                <a:latin typeface="Socialico" pitchFamily="2" charset="0"/>
              </a:endParaRPr>
            </a:p>
          </p:txBody>
        </p:sp>
        <p:sp>
          <p:nvSpPr>
            <p:cNvPr id="10" name="TextBox 9"/>
            <p:cNvSpPr txBox="1"/>
            <p:nvPr userDrawn="1"/>
          </p:nvSpPr>
          <p:spPr>
            <a:xfrm>
              <a:off x="4768792" y="6281077"/>
              <a:ext cx="4251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spc="400" dirty="0">
                  <a:solidFill>
                    <a:schemeClr val="bg1"/>
                  </a:solidFill>
                  <a:latin typeface="+mj-lt"/>
                </a:rPr>
                <a:t>-[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38700969"/>
      </p:ext>
    </p:extLst>
  </p:cSld>
  <p:clrMapOvr>
    <a:masterClrMapping/>
  </p:clrMapOvr>
  <p:transition spd="slow">
    <p:wheel spokes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9" presetClass="entr" presetSubtype="0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75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25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75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7" grpId="0"/>
      <p:bldP spid="29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2751847" y="624064"/>
            <a:ext cx="6688306" cy="1085710"/>
            <a:chOff x="-1251630" y="2231545"/>
            <a:chExt cx="7246031" cy="1030111"/>
          </a:xfrm>
        </p:grpSpPr>
        <p:grpSp>
          <p:nvGrpSpPr>
            <p:cNvPr id="2" name="Group 1"/>
            <p:cNvGrpSpPr/>
            <p:nvPr/>
          </p:nvGrpSpPr>
          <p:grpSpPr>
            <a:xfrm>
              <a:off x="950122" y="2231545"/>
              <a:ext cx="3232227" cy="307777"/>
              <a:chOff x="4472113" y="319593"/>
              <a:chExt cx="3232227" cy="307777"/>
            </a:xfrm>
          </p:grpSpPr>
          <p:sp>
            <p:nvSpPr>
              <p:cNvPr id="3" name="TextBox 2"/>
              <p:cNvSpPr txBox="1"/>
              <p:nvPr userDrawn="1"/>
            </p:nvSpPr>
            <p:spPr>
              <a:xfrm>
                <a:off x="5523007" y="353025"/>
                <a:ext cx="1130439" cy="2409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050" spc="400" dirty="0">
                    <a:latin typeface="+mj-lt"/>
                  </a:rPr>
                  <a:t>The </a:t>
                </a:r>
                <a:r>
                  <a:rPr lang="en-US" sz="1050" spc="400" dirty="0" smtClean="0">
                    <a:latin typeface="+mj-lt"/>
                  </a:rPr>
                  <a:t>Guns</a:t>
                </a:r>
                <a:endParaRPr lang="en-US" sz="1050" spc="400" dirty="0">
                  <a:solidFill>
                    <a:schemeClr val="tx1"/>
                  </a:solidFill>
                  <a:latin typeface="+mj-lt"/>
                </a:endParaRPr>
              </a:p>
            </p:txBody>
          </p:sp>
          <p:sp>
            <p:nvSpPr>
              <p:cNvPr id="4" name="TextBox 3"/>
              <p:cNvSpPr txBox="1"/>
              <p:nvPr userDrawn="1"/>
            </p:nvSpPr>
            <p:spPr>
              <a:xfrm>
                <a:off x="4472113" y="319593"/>
                <a:ext cx="42511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spc="400" dirty="0">
                    <a:solidFill>
                      <a:schemeClr val="tx1"/>
                    </a:solidFill>
                    <a:latin typeface="+mj-lt"/>
                  </a:rPr>
                  <a:t>-[</a:t>
                </a:r>
              </a:p>
            </p:txBody>
          </p:sp>
          <p:sp>
            <p:nvSpPr>
              <p:cNvPr id="5" name="TextBox 4"/>
              <p:cNvSpPr txBox="1"/>
              <p:nvPr userDrawn="1"/>
            </p:nvSpPr>
            <p:spPr>
              <a:xfrm>
                <a:off x="7279224" y="319593"/>
                <a:ext cx="42511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spc="400" dirty="0">
                    <a:solidFill>
                      <a:schemeClr val="tx1"/>
                    </a:solidFill>
                    <a:latin typeface="+mj-lt"/>
                  </a:rPr>
                  <a:t>]-</a:t>
                </a:r>
              </a:p>
            </p:txBody>
          </p:sp>
        </p:grpSp>
        <p:sp>
          <p:nvSpPr>
            <p:cNvPr id="7" name="TextBox 6"/>
            <p:cNvSpPr txBox="1"/>
            <p:nvPr userDrawn="1"/>
          </p:nvSpPr>
          <p:spPr>
            <a:xfrm>
              <a:off x="-1251630" y="2648423"/>
              <a:ext cx="7246031" cy="6132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latin typeface="Titillium" panose="00000500000000000000" pitchFamily="50" charset="0"/>
                </a:rPr>
                <a:t>DarkHydrus – </a:t>
              </a:r>
              <a:r>
                <a:rPr lang="en-US" sz="3600" b="1" dirty="0">
                  <a:solidFill>
                    <a:schemeClr val="accent2"/>
                  </a:solidFill>
                  <a:latin typeface="Titillium" panose="00000500000000000000" pitchFamily="50" charset="0"/>
                </a:rPr>
                <a:t>RogueRobin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1146065" y="2431132"/>
            <a:ext cx="4547164" cy="1002876"/>
            <a:chOff x="7223860" y="1309772"/>
            <a:chExt cx="4547164" cy="1002876"/>
          </a:xfrm>
        </p:grpSpPr>
        <p:grpSp>
          <p:nvGrpSpPr>
            <p:cNvPr id="15" name="Group 14"/>
            <p:cNvGrpSpPr/>
            <p:nvPr/>
          </p:nvGrpSpPr>
          <p:grpSpPr>
            <a:xfrm>
              <a:off x="7223860" y="1309772"/>
              <a:ext cx="822960" cy="822960"/>
              <a:chOff x="6651430" y="1309772"/>
              <a:chExt cx="822960" cy="822960"/>
            </a:xfrm>
          </p:grpSpPr>
          <p:sp>
            <p:nvSpPr>
              <p:cNvPr id="10" name="Oval 9"/>
              <p:cNvSpPr/>
              <p:nvPr/>
            </p:nvSpPr>
            <p:spPr>
              <a:xfrm>
                <a:off x="6651430" y="1309772"/>
                <a:ext cx="822960" cy="82296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1" name="Group 10"/>
              <p:cNvGrpSpPr/>
              <p:nvPr/>
            </p:nvGrpSpPr>
            <p:grpSpPr>
              <a:xfrm rot="2700000">
                <a:off x="6880029" y="1538371"/>
                <a:ext cx="365760" cy="365760"/>
                <a:chOff x="2358572" y="1016001"/>
                <a:chExt cx="856342" cy="856342"/>
              </a:xfrm>
              <a:effectLst/>
            </p:grpSpPr>
            <p:cxnSp>
              <p:nvCxnSpPr>
                <p:cNvPr id="12" name="Straight Connector 11"/>
                <p:cNvCxnSpPr/>
                <p:nvPr/>
              </p:nvCxnSpPr>
              <p:spPr>
                <a:xfrm flipH="1">
                  <a:off x="2786743" y="1016001"/>
                  <a:ext cx="0" cy="856342"/>
                </a:xfrm>
                <a:prstGeom prst="line">
                  <a:avLst/>
                </a:prstGeom>
                <a:ln w="952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Straight Connector 12"/>
                <p:cNvCxnSpPr/>
                <p:nvPr/>
              </p:nvCxnSpPr>
              <p:spPr>
                <a:xfrm rot="5400000" flipH="1">
                  <a:off x="2786743" y="986972"/>
                  <a:ext cx="0" cy="856342"/>
                </a:xfrm>
                <a:prstGeom prst="line">
                  <a:avLst/>
                </a:prstGeom>
                <a:ln w="952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4" name="TextBox 13"/>
            <p:cNvSpPr txBox="1"/>
            <p:nvPr/>
          </p:nvSpPr>
          <p:spPr>
            <a:xfrm>
              <a:off x="8328983" y="1481651"/>
              <a:ext cx="344204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latin typeface="Titillium" panose="00000500000000000000" pitchFamily="50" charset="0"/>
                </a:rPr>
                <a:t>T1193 - Spearphishing Attachment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1146065" y="3956498"/>
            <a:ext cx="3756066" cy="1372208"/>
            <a:chOff x="7223860" y="1309772"/>
            <a:chExt cx="3756066" cy="1372208"/>
          </a:xfrm>
        </p:grpSpPr>
        <p:grpSp>
          <p:nvGrpSpPr>
            <p:cNvPr id="18" name="Group 17"/>
            <p:cNvGrpSpPr/>
            <p:nvPr/>
          </p:nvGrpSpPr>
          <p:grpSpPr>
            <a:xfrm>
              <a:off x="7223860" y="1309772"/>
              <a:ext cx="822960" cy="822960"/>
              <a:chOff x="6651430" y="1309772"/>
              <a:chExt cx="822960" cy="822960"/>
            </a:xfrm>
          </p:grpSpPr>
          <p:sp>
            <p:nvSpPr>
              <p:cNvPr id="20" name="Oval 19"/>
              <p:cNvSpPr/>
              <p:nvPr/>
            </p:nvSpPr>
            <p:spPr>
              <a:xfrm>
                <a:off x="6651430" y="1309772"/>
                <a:ext cx="822960" cy="82296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1" name="Group 20"/>
              <p:cNvGrpSpPr/>
              <p:nvPr/>
            </p:nvGrpSpPr>
            <p:grpSpPr>
              <a:xfrm rot="2700000">
                <a:off x="6880029" y="1538371"/>
                <a:ext cx="365760" cy="365760"/>
                <a:chOff x="2358572" y="1016001"/>
                <a:chExt cx="856342" cy="856342"/>
              </a:xfrm>
              <a:effectLst/>
            </p:grpSpPr>
            <p:cxnSp>
              <p:nvCxnSpPr>
                <p:cNvPr id="22" name="Straight Connector 21"/>
                <p:cNvCxnSpPr/>
                <p:nvPr/>
              </p:nvCxnSpPr>
              <p:spPr>
                <a:xfrm flipH="1">
                  <a:off x="2786743" y="1016001"/>
                  <a:ext cx="0" cy="856342"/>
                </a:xfrm>
                <a:prstGeom prst="line">
                  <a:avLst/>
                </a:prstGeom>
                <a:ln w="952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Straight Connector 22"/>
                <p:cNvCxnSpPr/>
                <p:nvPr/>
              </p:nvCxnSpPr>
              <p:spPr>
                <a:xfrm rot="5400000" flipH="1">
                  <a:off x="2786743" y="986972"/>
                  <a:ext cx="0" cy="856342"/>
                </a:xfrm>
                <a:prstGeom prst="line">
                  <a:avLst/>
                </a:prstGeom>
                <a:ln w="952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9" name="TextBox 18"/>
            <p:cNvSpPr txBox="1"/>
            <p:nvPr/>
          </p:nvSpPr>
          <p:spPr>
            <a:xfrm>
              <a:off x="8328983" y="1481651"/>
              <a:ext cx="2650943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latin typeface="Titillium" panose="00000500000000000000" pitchFamily="50" charset="0"/>
                </a:rPr>
                <a:t>T1132 - Data Encoding </a:t>
              </a:r>
              <a:r>
                <a:rPr lang="en-US" sz="2400" dirty="0">
                  <a:latin typeface="Titillium" panose="00000500000000000000" pitchFamily="50" charset="0"/>
                </a:rPr>
                <a:t>(Base64 encoding)</a:t>
              </a: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6494500" y="2431132"/>
            <a:ext cx="4902837" cy="1002876"/>
            <a:chOff x="7223860" y="1309772"/>
            <a:chExt cx="4902837" cy="1002876"/>
          </a:xfrm>
        </p:grpSpPr>
        <p:grpSp>
          <p:nvGrpSpPr>
            <p:cNvPr id="25" name="Group 24"/>
            <p:cNvGrpSpPr/>
            <p:nvPr/>
          </p:nvGrpSpPr>
          <p:grpSpPr>
            <a:xfrm>
              <a:off x="7223860" y="1309772"/>
              <a:ext cx="822960" cy="822960"/>
              <a:chOff x="6651430" y="1309772"/>
              <a:chExt cx="822960" cy="822960"/>
            </a:xfrm>
          </p:grpSpPr>
          <p:sp>
            <p:nvSpPr>
              <p:cNvPr id="27" name="Oval 26"/>
              <p:cNvSpPr/>
              <p:nvPr/>
            </p:nvSpPr>
            <p:spPr>
              <a:xfrm>
                <a:off x="6651430" y="1309772"/>
                <a:ext cx="822960" cy="82296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8" name="Group 27"/>
              <p:cNvGrpSpPr/>
              <p:nvPr/>
            </p:nvGrpSpPr>
            <p:grpSpPr>
              <a:xfrm rot="2700000">
                <a:off x="6880029" y="1538371"/>
                <a:ext cx="365760" cy="365760"/>
                <a:chOff x="2358572" y="1016001"/>
                <a:chExt cx="856342" cy="856342"/>
              </a:xfrm>
              <a:effectLst/>
            </p:grpSpPr>
            <p:cxnSp>
              <p:nvCxnSpPr>
                <p:cNvPr id="29" name="Straight Connector 28"/>
                <p:cNvCxnSpPr/>
                <p:nvPr/>
              </p:nvCxnSpPr>
              <p:spPr>
                <a:xfrm flipH="1">
                  <a:off x="2786743" y="1016001"/>
                  <a:ext cx="0" cy="856342"/>
                </a:xfrm>
                <a:prstGeom prst="line">
                  <a:avLst/>
                </a:prstGeom>
                <a:ln w="952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9"/>
                <p:cNvCxnSpPr/>
                <p:nvPr/>
              </p:nvCxnSpPr>
              <p:spPr>
                <a:xfrm rot="5400000" flipH="1">
                  <a:off x="2786743" y="986972"/>
                  <a:ext cx="0" cy="856342"/>
                </a:xfrm>
                <a:prstGeom prst="line">
                  <a:avLst/>
                </a:prstGeom>
                <a:ln w="952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26" name="TextBox 25"/>
            <p:cNvSpPr txBox="1"/>
            <p:nvPr/>
          </p:nvSpPr>
          <p:spPr>
            <a:xfrm>
              <a:off x="8328983" y="1481651"/>
              <a:ext cx="379771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latin typeface="Titillium" panose="00000500000000000000" pitchFamily="50" charset="0"/>
                </a:rPr>
                <a:t>T1059 - Command-Line Interface</a:t>
              </a:r>
              <a:endParaRPr lang="en-US" sz="2400" b="1" dirty="0">
                <a:solidFill>
                  <a:schemeClr val="accent2"/>
                </a:solidFill>
                <a:latin typeface="Titillium" panose="00000500000000000000" pitchFamily="50" charset="0"/>
              </a:endParaRP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6494500" y="3833388"/>
            <a:ext cx="5044351" cy="1618429"/>
            <a:chOff x="7223860" y="1309772"/>
            <a:chExt cx="5044351" cy="1618429"/>
          </a:xfrm>
        </p:grpSpPr>
        <p:grpSp>
          <p:nvGrpSpPr>
            <p:cNvPr id="32" name="Group 31"/>
            <p:cNvGrpSpPr/>
            <p:nvPr/>
          </p:nvGrpSpPr>
          <p:grpSpPr>
            <a:xfrm>
              <a:off x="7223860" y="1309772"/>
              <a:ext cx="822960" cy="822960"/>
              <a:chOff x="6651430" y="1309772"/>
              <a:chExt cx="822960" cy="822960"/>
            </a:xfrm>
          </p:grpSpPr>
          <p:sp>
            <p:nvSpPr>
              <p:cNvPr id="34" name="Oval 33"/>
              <p:cNvSpPr/>
              <p:nvPr/>
            </p:nvSpPr>
            <p:spPr>
              <a:xfrm>
                <a:off x="6651430" y="1309772"/>
                <a:ext cx="822960" cy="82296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5" name="Group 34"/>
              <p:cNvGrpSpPr/>
              <p:nvPr/>
            </p:nvGrpSpPr>
            <p:grpSpPr>
              <a:xfrm rot="2700000">
                <a:off x="6880029" y="1538371"/>
                <a:ext cx="365760" cy="365760"/>
                <a:chOff x="2358572" y="1016001"/>
                <a:chExt cx="856342" cy="856342"/>
              </a:xfrm>
              <a:effectLst/>
            </p:grpSpPr>
            <p:cxnSp>
              <p:nvCxnSpPr>
                <p:cNvPr id="36" name="Straight Connector 35"/>
                <p:cNvCxnSpPr/>
                <p:nvPr/>
              </p:nvCxnSpPr>
              <p:spPr>
                <a:xfrm flipH="1">
                  <a:off x="2786743" y="1016001"/>
                  <a:ext cx="0" cy="856342"/>
                </a:xfrm>
                <a:prstGeom prst="line">
                  <a:avLst/>
                </a:prstGeom>
                <a:ln w="952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/>
                <p:cNvCxnSpPr/>
                <p:nvPr/>
              </p:nvCxnSpPr>
              <p:spPr>
                <a:xfrm rot="5400000" flipH="1">
                  <a:off x="2786743" y="986972"/>
                  <a:ext cx="0" cy="856342"/>
                </a:xfrm>
                <a:prstGeom prst="line">
                  <a:avLst/>
                </a:prstGeom>
                <a:ln w="952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33" name="TextBox 32"/>
            <p:cNvSpPr txBox="1"/>
            <p:nvPr/>
          </p:nvSpPr>
          <p:spPr>
            <a:xfrm>
              <a:off x="8328983" y="1481651"/>
              <a:ext cx="3939228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smtClean="0">
                  <a:latin typeface="Titillium" panose="00000500000000000000" pitchFamily="50" charset="0"/>
                </a:rPr>
                <a:t>T1094 - Custom Command and Control Protocol </a:t>
              </a:r>
              <a:r>
                <a:rPr lang="en-US" sz="2000" dirty="0" smtClean="0">
                  <a:latin typeface="Titillium" panose="00000500000000000000" pitchFamily="50" charset="0"/>
                </a:rPr>
                <a:t>(DNS </a:t>
              </a:r>
              <a:r>
                <a:rPr lang="pt-BR" sz="2000" dirty="0" smtClean="0">
                  <a:latin typeface="Titillium" panose="00000500000000000000" pitchFamily="50" charset="0"/>
                </a:rPr>
                <a:t>A</a:t>
              </a:r>
              <a:r>
                <a:rPr lang="pt-BR" sz="2000" dirty="0">
                  <a:latin typeface="Titillium" panose="00000500000000000000" pitchFamily="50" charset="0"/>
                </a:rPr>
                <a:t>, AAAA, CNAME, TXT, SRV, </a:t>
              </a:r>
              <a:r>
                <a:rPr lang="pt-BR" sz="2000" dirty="0" smtClean="0">
                  <a:latin typeface="Titillium" panose="00000500000000000000" pitchFamily="50" charset="0"/>
                </a:rPr>
                <a:t>SOA </a:t>
              </a:r>
              <a:r>
                <a:rPr lang="en-US" sz="2000" dirty="0" smtClean="0">
                  <a:latin typeface="Titillium" panose="00000500000000000000" pitchFamily="50" charset="0"/>
                </a:rPr>
                <a:t>records)</a:t>
              </a:r>
              <a:endParaRPr lang="en-US" sz="2000" dirty="0">
                <a:latin typeface="Titillium" panose="00000500000000000000" pitchFamily="50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18304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flythrough dir="out" hasBounce="1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nodeType="after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1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2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fill="hold" nodeType="withEffect" p14:presetBounceEnd="6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5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6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nodeType="withEffect" p14:presetBounceEnd="60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9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0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0"/>
          </p:nvPr>
        </p:nvSpPr>
        <p:spPr>
          <a:xfrm>
            <a:off x="-12848" y="-15128"/>
            <a:ext cx="12192000" cy="6857999"/>
          </a:xfrm>
          <a:prstGeom prst="rect">
            <a:avLst/>
          </a:prstGeom>
          <a:noFill/>
          <a:ln>
            <a:noFill/>
          </a:ln>
          <a:effectLst>
            <a:softEdge rad="0"/>
          </a:effectLst>
        </p:spPr>
      </p:sp>
      <p:cxnSp>
        <p:nvCxnSpPr>
          <p:cNvPr id="33" name="18 Conector recto"/>
          <p:cNvCxnSpPr/>
          <p:nvPr/>
        </p:nvCxnSpPr>
        <p:spPr>
          <a:xfrm>
            <a:off x="-28889" y="3455386"/>
            <a:ext cx="12220889" cy="0"/>
          </a:xfrm>
          <a:prstGeom prst="line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48 Elipse"/>
          <p:cNvSpPr/>
          <p:nvPr/>
        </p:nvSpPr>
        <p:spPr>
          <a:xfrm>
            <a:off x="587435" y="3440322"/>
            <a:ext cx="37795" cy="36955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2" tIns="34286" rIns="68572" bIns="34286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 sz="1050">
              <a:solidFill>
                <a:schemeClr val="tx1"/>
              </a:solidFill>
              <a:latin typeface="Helvetica" panose="020B0604020202020204" pitchFamily="34" charset="0"/>
              <a:ea typeface="Segoe UI" panose="020B0502040204020203" pitchFamily="34" charset="0"/>
              <a:cs typeface="Helvetica" panose="020B0604020202020204" pitchFamily="34" charset="0"/>
            </a:endParaRPr>
          </a:p>
        </p:txBody>
      </p:sp>
      <p:sp>
        <p:nvSpPr>
          <p:cNvPr id="41" name="48 Elipse"/>
          <p:cNvSpPr/>
          <p:nvPr/>
        </p:nvSpPr>
        <p:spPr>
          <a:xfrm>
            <a:off x="9689976" y="3439971"/>
            <a:ext cx="37795" cy="36955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2" tIns="34286" rIns="68572" bIns="34286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 sz="1050">
              <a:solidFill>
                <a:schemeClr val="tx1"/>
              </a:solidFill>
              <a:latin typeface="Helvetica" panose="020B0604020202020204" pitchFamily="34" charset="0"/>
              <a:ea typeface="Segoe UI" panose="020B0502040204020203" pitchFamily="34" charset="0"/>
              <a:cs typeface="Helvetica" panose="020B0604020202020204" pitchFamily="34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353767" y="3477276"/>
            <a:ext cx="5810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/>
              <a:t>2016</a:t>
            </a:r>
            <a:endParaRPr lang="en-US" b="1"/>
          </a:p>
        </p:txBody>
      </p:sp>
      <p:sp>
        <p:nvSpPr>
          <p:cNvPr id="49" name="Round Diagonal Corner Rectangle 48"/>
          <p:cNvSpPr/>
          <p:nvPr/>
        </p:nvSpPr>
        <p:spPr>
          <a:xfrm>
            <a:off x="96903" y="5277820"/>
            <a:ext cx="1235014" cy="785523"/>
          </a:xfrm>
          <a:prstGeom prst="round2Diag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/>
          </a:bodyPr>
          <a:lstStyle/>
          <a:p>
            <a:pPr algn="ctr"/>
            <a:r>
              <a:rPr lang="es-ES" sz="1100" dirty="0" err="1" smtClean="0">
                <a:solidFill>
                  <a:schemeClr val="bg2">
                    <a:lumMod val="50000"/>
                  </a:schemeClr>
                </a:solidFill>
              </a:rPr>
              <a:t>OilRig</a:t>
            </a:r>
            <a:r>
              <a:rPr lang="es-ES" sz="1100" dirty="0" smtClean="0">
                <a:solidFill>
                  <a:schemeClr val="bg2">
                    <a:lumMod val="50000"/>
                  </a:schemeClr>
                </a:solidFill>
              </a:rPr>
              <a:t> Targets </a:t>
            </a:r>
            <a:r>
              <a:rPr lang="es-ES" sz="1100" dirty="0" err="1">
                <a:solidFill>
                  <a:schemeClr val="bg2">
                    <a:lumMod val="50000"/>
                  </a:schemeClr>
                </a:solidFill>
              </a:rPr>
              <a:t>Middle</a:t>
            </a:r>
            <a:r>
              <a:rPr lang="es-ES" sz="1100" dirty="0">
                <a:solidFill>
                  <a:schemeClr val="bg2">
                    <a:lumMod val="50000"/>
                  </a:schemeClr>
                </a:solidFill>
              </a:rPr>
              <a:t> East</a:t>
            </a:r>
            <a:endParaRPr lang="en-US" sz="11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0" name="Round Diagonal Corner Rectangle 49"/>
          <p:cNvSpPr/>
          <p:nvPr/>
        </p:nvSpPr>
        <p:spPr>
          <a:xfrm>
            <a:off x="218918" y="1255238"/>
            <a:ext cx="1551375" cy="667047"/>
          </a:xfrm>
          <a:prstGeom prst="round2Diag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/>
          </a:bodyPr>
          <a:lstStyle/>
          <a:p>
            <a:pPr algn="ctr"/>
            <a:r>
              <a:rPr lang="es-ES" sz="1100" dirty="0" err="1">
                <a:solidFill>
                  <a:schemeClr val="bg2">
                    <a:lumMod val="50000"/>
                  </a:schemeClr>
                </a:solidFill>
              </a:rPr>
              <a:t>OilRig</a:t>
            </a:r>
            <a:r>
              <a:rPr lang="es-ES" sz="1100" dirty="0">
                <a:solidFill>
                  <a:schemeClr val="bg2">
                    <a:lumMod val="50000"/>
                  </a:schemeClr>
                </a:solidFill>
              </a:rPr>
              <a:t> Targets </a:t>
            </a:r>
            <a:r>
              <a:rPr lang="es-ES" sz="1100" dirty="0" err="1">
                <a:solidFill>
                  <a:schemeClr val="bg2">
                    <a:lumMod val="50000"/>
                  </a:schemeClr>
                </a:solidFill>
              </a:rPr>
              <a:t>Saudi</a:t>
            </a:r>
            <a:r>
              <a:rPr lang="es-ES" sz="1100" dirty="0">
                <a:solidFill>
                  <a:schemeClr val="bg2">
                    <a:lumMod val="50000"/>
                  </a:schemeClr>
                </a:solidFill>
              </a:rPr>
              <a:t> Arabia </a:t>
            </a:r>
            <a:r>
              <a:rPr lang="es-ES" sz="1100" dirty="0" err="1">
                <a:solidFill>
                  <a:schemeClr val="bg2">
                    <a:lumMod val="50000"/>
                  </a:schemeClr>
                </a:solidFill>
              </a:rPr>
              <a:t>with</a:t>
            </a:r>
            <a:r>
              <a:rPr lang="es-ES" sz="11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s-ES" sz="1100" dirty="0" err="1">
                <a:solidFill>
                  <a:schemeClr val="bg2">
                    <a:lumMod val="50000"/>
                  </a:schemeClr>
                </a:solidFill>
              </a:rPr>
              <a:t>Helminth</a:t>
            </a:r>
            <a:endParaRPr lang="en-US" sz="11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2" name="48 Elipse"/>
          <p:cNvSpPr/>
          <p:nvPr/>
        </p:nvSpPr>
        <p:spPr>
          <a:xfrm>
            <a:off x="3361504" y="3440320"/>
            <a:ext cx="37795" cy="36955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2" tIns="34286" rIns="68572" bIns="34286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 sz="1050">
              <a:solidFill>
                <a:schemeClr val="tx1"/>
              </a:solidFill>
              <a:latin typeface="Helvetica" panose="020B0604020202020204" pitchFamily="34" charset="0"/>
              <a:ea typeface="Segoe UI" panose="020B0502040204020203" pitchFamily="34" charset="0"/>
              <a:cs typeface="Helvetica" panose="020B0604020202020204" pitchFamily="34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3150365" y="3463830"/>
            <a:ext cx="5433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/>
              <a:t>2017</a:t>
            </a:r>
            <a:endParaRPr lang="en-US" b="1"/>
          </a:p>
        </p:txBody>
      </p:sp>
      <p:sp>
        <p:nvSpPr>
          <p:cNvPr id="54" name="Oval 53"/>
          <p:cNvSpPr/>
          <p:nvPr/>
        </p:nvSpPr>
        <p:spPr>
          <a:xfrm>
            <a:off x="979641" y="3974868"/>
            <a:ext cx="1290687" cy="454861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/>
          </a:bodyPr>
          <a:lstStyle/>
          <a:p>
            <a:pPr algn="ctr"/>
            <a:r>
              <a:rPr lang="es-ES" sz="1100" dirty="0" err="1">
                <a:solidFill>
                  <a:schemeClr val="bg2">
                    <a:lumMod val="50000"/>
                  </a:schemeClr>
                </a:solidFill>
              </a:rPr>
              <a:t>DNSUnlocker</a:t>
            </a:r>
            <a:endParaRPr lang="en-US" sz="11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7" name="48 Elipse"/>
          <p:cNvSpPr/>
          <p:nvPr/>
        </p:nvSpPr>
        <p:spPr>
          <a:xfrm>
            <a:off x="4775210" y="3413872"/>
            <a:ext cx="75590" cy="73910"/>
          </a:xfrm>
          <a:prstGeom prst="ellipse">
            <a:avLst/>
          </a:prstGeom>
          <a:solidFill>
            <a:schemeClr val="tx1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2" tIns="34286" rIns="68572" bIns="34286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 sz="1050">
              <a:solidFill>
                <a:schemeClr val="tx1"/>
              </a:solidFill>
              <a:latin typeface="Helvetica" panose="020B0604020202020204" pitchFamily="34" charset="0"/>
              <a:ea typeface="Segoe UI" panose="020B0502040204020203" pitchFamily="34" charset="0"/>
              <a:cs typeface="Helvetica" panose="020B0604020202020204" pitchFamily="34" charset="0"/>
            </a:endParaRPr>
          </a:p>
        </p:txBody>
      </p:sp>
      <p:sp>
        <p:nvSpPr>
          <p:cNvPr id="59" name="Round Diagonal Corner Rectangle 58"/>
          <p:cNvSpPr/>
          <p:nvPr/>
        </p:nvSpPr>
        <p:spPr>
          <a:xfrm>
            <a:off x="1951782" y="1255239"/>
            <a:ext cx="974274" cy="793800"/>
          </a:xfrm>
          <a:prstGeom prst="round2Diag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/>
          </a:bodyPr>
          <a:lstStyle/>
          <a:p>
            <a:pPr algn="ctr"/>
            <a:r>
              <a:rPr lang="es-ES" sz="1600" dirty="0">
                <a:solidFill>
                  <a:schemeClr val="bg2">
                    <a:lumMod val="50000"/>
                  </a:schemeClr>
                </a:solidFill>
              </a:rPr>
              <a:t>Project </a:t>
            </a:r>
            <a:r>
              <a:rPr lang="es-ES" sz="1600" dirty="0" err="1">
                <a:solidFill>
                  <a:schemeClr val="bg2">
                    <a:lumMod val="50000"/>
                  </a:schemeClr>
                </a:solidFill>
              </a:rPr>
              <a:t>Sauron</a:t>
            </a:r>
            <a:endParaRPr lang="en-US" sz="16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62" name="Round Diagonal Corner Rectangle 61"/>
          <p:cNvSpPr/>
          <p:nvPr/>
        </p:nvSpPr>
        <p:spPr>
          <a:xfrm>
            <a:off x="1656272" y="4801139"/>
            <a:ext cx="1245837" cy="564481"/>
          </a:xfrm>
          <a:prstGeom prst="round2Diag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s-ES" sz="1100" dirty="0" err="1">
                <a:solidFill>
                  <a:schemeClr val="bg2">
                    <a:lumMod val="50000"/>
                  </a:schemeClr>
                </a:solidFill>
              </a:rPr>
              <a:t>OilRig</a:t>
            </a:r>
            <a:r>
              <a:rPr lang="es-ES" sz="11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s-ES" sz="1100" dirty="0" err="1">
                <a:solidFill>
                  <a:schemeClr val="bg2">
                    <a:lumMod val="50000"/>
                  </a:schemeClr>
                </a:solidFill>
              </a:rPr>
              <a:t>expands</a:t>
            </a:r>
            <a:r>
              <a:rPr lang="es-ES" sz="1100" dirty="0">
                <a:solidFill>
                  <a:schemeClr val="bg2">
                    <a:lumMod val="50000"/>
                  </a:schemeClr>
                </a:solidFill>
              </a:rPr>
              <a:t> Targets</a:t>
            </a:r>
            <a:endParaRPr lang="en-US" sz="11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64" name="Oval 63"/>
          <p:cNvSpPr/>
          <p:nvPr/>
        </p:nvSpPr>
        <p:spPr>
          <a:xfrm>
            <a:off x="2564602" y="2403406"/>
            <a:ext cx="705025" cy="371886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s-ES" sz="1000" dirty="0" err="1">
                <a:solidFill>
                  <a:schemeClr val="bg2">
                    <a:lumMod val="50000"/>
                  </a:schemeClr>
                </a:solidFill>
              </a:rPr>
              <a:t>Switcher</a:t>
            </a:r>
            <a:endParaRPr lang="en-US" sz="10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66" name="48 Elipse"/>
          <p:cNvSpPr/>
          <p:nvPr/>
        </p:nvSpPr>
        <p:spPr>
          <a:xfrm>
            <a:off x="6342954" y="3434745"/>
            <a:ext cx="37795" cy="36955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2" tIns="34286" rIns="68572" bIns="34286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 sz="1050">
              <a:solidFill>
                <a:schemeClr val="tx1"/>
              </a:solidFill>
              <a:latin typeface="Helvetica" panose="020B0604020202020204" pitchFamily="34" charset="0"/>
              <a:ea typeface="Segoe UI" panose="020B0502040204020203" pitchFamily="34" charset="0"/>
              <a:cs typeface="Helvetica" panose="020B0604020202020204" pitchFamily="34" charset="0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6093490" y="3439971"/>
            <a:ext cx="5433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/>
              <a:t>2018</a:t>
            </a:r>
            <a:endParaRPr lang="en-US" b="1"/>
          </a:p>
        </p:txBody>
      </p:sp>
      <p:sp>
        <p:nvSpPr>
          <p:cNvPr id="68" name="Oval 67"/>
          <p:cNvSpPr/>
          <p:nvPr/>
        </p:nvSpPr>
        <p:spPr>
          <a:xfrm>
            <a:off x="2902109" y="3880545"/>
            <a:ext cx="1251912" cy="395690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 fontScale="92500"/>
          </a:bodyPr>
          <a:lstStyle/>
          <a:p>
            <a:pPr algn="ctr"/>
            <a:r>
              <a:rPr lang="es-ES" sz="1100" dirty="0" err="1">
                <a:solidFill>
                  <a:schemeClr val="bg2">
                    <a:lumMod val="50000"/>
                  </a:schemeClr>
                </a:solidFill>
              </a:rPr>
              <a:t>DNSMessenger</a:t>
            </a:r>
            <a:endParaRPr lang="en-US" sz="11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69" name="Round Diagonal Corner Rectangle 68"/>
          <p:cNvSpPr/>
          <p:nvPr/>
        </p:nvSpPr>
        <p:spPr>
          <a:xfrm>
            <a:off x="3210576" y="1255239"/>
            <a:ext cx="2021871" cy="320040"/>
          </a:xfrm>
          <a:prstGeom prst="round2Diag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s-ES" sz="1000" dirty="0">
                <a:solidFill>
                  <a:schemeClr val="bg2">
                    <a:lumMod val="50000"/>
                  </a:schemeClr>
                </a:solidFill>
              </a:rPr>
              <a:t>FIN7 Targets Restaurant </a:t>
            </a:r>
            <a:r>
              <a:rPr lang="es-ES" sz="1000" dirty="0" err="1">
                <a:solidFill>
                  <a:schemeClr val="bg2">
                    <a:lumMod val="50000"/>
                  </a:schemeClr>
                </a:solidFill>
              </a:rPr>
              <a:t>Industry</a:t>
            </a:r>
            <a:endParaRPr lang="en-US" sz="10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0" name="Round Diagonal Corner Rectangle 69"/>
          <p:cNvSpPr/>
          <p:nvPr/>
        </p:nvSpPr>
        <p:spPr>
          <a:xfrm>
            <a:off x="3198310" y="4964707"/>
            <a:ext cx="1911421" cy="489477"/>
          </a:xfrm>
          <a:prstGeom prst="round2Diag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/>
          </a:bodyPr>
          <a:lstStyle/>
          <a:p>
            <a:pPr algn="ctr"/>
            <a:r>
              <a:rPr lang="es-ES" sz="1100" dirty="0">
                <a:solidFill>
                  <a:schemeClr val="bg2">
                    <a:lumMod val="50000"/>
                  </a:schemeClr>
                </a:solidFill>
              </a:rPr>
              <a:t>APT32 Targets </a:t>
            </a:r>
            <a:r>
              <a:rPr lang="es-ES" sz="1100" dirty="0" err="1">
                <a:solidFill>
                  <a:schemeClr val="bg2">
                    <a:lumMod val="50000"/>
                  </a:schemeClr>
                </a:solidFill>
              </a:rPr>
              <a:t>Subsidiaries</a:t>
            </a:r>
            <a:r>
              <a:rPr lang="es-ES" sz="1100" dirty="0">
                <a:solidFill>
                  <a:schemeClr val="bg2">
                    <a:lumMod val="50000"/>
                  </a:schemeClr>
                </a:solidFill>
              </a:rPr>
              <a:t> of US and </a:t>
            </a:r>
            <a:r>
              <a:rPr lang="es-ES" sz="1100" dirty="0" err="1">
                <a:solidFill>
                  <a:schemeClr val="bg2">
                    <a:lumMod val="50000"/>
                  </a:schemeClr>
                </a:solidFill>
              </a:rPr>
              <a:t>Philippines</a:t>
            </a:r>
            <a:endParaRPr lang="en-US" sz="11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9460067" y="3461574"/>
            <a:ext cx="5433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/>
              <a:t>2019</a:t>
            </a:r>
            <a:endParaRPr lang="en-US" b="1"/>
          </a:p>
        </p:txBody>
      </p:sp>
      <p:cxnSp>
        <p:nvCxnSpPr>
          <p:cNvPr id="43" name="Straight Connector 42"/>
          <p:cNvCxnSpPr/>
          <p:nvPr/>
        </p:nvCxnSpPr>
        <p:spPr>
          <a:xfrm>
            <a:off x="896632" y="3455386"/>
            <a:ext cx="0" cy="1822435"/>
          </a:xfrm>
          <a:prstGeom prst="line">
            <a:avLst/>
          </a:prstGeom>
          <a:ln w="25400" cmpd="sng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1024200" y="1922286"/>
            <a:ext cx="0" cy="1491586"/>
          </a:xfrm>
          <a:prstGeom prst="line">
            <a:avLst/>
          </a:prstGeom>
          <a:ln w="25400" cmpd="sng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1331916" y="3437649"/>
            <a:ext cx="0" cy="533419"/>
          </a:xfrm>
          <a:prstGeom prst="line">
            <a:avLst/>
          </a:prstGeom>
          <a:ln w="25400" cmpd="sng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1656272" y="2594093"/>
            <a:ext cx="0" cy="846229"/>
          </a:xfrm>
          <a:prstGeom prst="line">
            <a:avLst/>
          </a:prstGeom>
          <a:ln w="25400" cmpd="sng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2510175" y="3477277"/>
            <a:ext cx="0" cy="1352621"/>
          </a:xfrm>
          <a:prstGeom prst="line">
            <a:avLst/>
          </a:prstGeom>
          <a:ln w="25400" cmpd="sng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2343548" y="2049039"/>
            <a:ext cx="0" cy="1414791"/>
          </a:xfrm>
          <a:prstGeom prst="line">
            <a:avLst/>
          </a:prstGeom>
          <a:ln w="25400" cmpd="sng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3679306" y="3434745"/>
            <a:ext cx="0" cy="402888"/>
          </a:xfrm>
          <a:prstGeom prst="line">
            <a:avLst/>
          </a:prstGeom>
          <a:ln w="25400" cmpd="sng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4806202" y="1658625"/>
            <a:ext cx="0" cy="1728707"/>
          </a:xfrm>
          <a:prstGeom prst="line">
            <a:avLst/>
          </a:prstGeom>
          <a:ln w="25400" cmpd="sng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>
            <a:off x="4261719" y="3457238"/>
            <a:ext cx="0" cy="1481172"/>
          </a:xfrm>
          <a:prstGeom prst="line">
            <a:avLst/>
          </a:prstGeom>
          <a:ln w="25400" cmpd="sng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ound Diagonal Corner Rectangle 82"/>
          <p:cNvSpPr/>
          <p:nvPr/>
        </p:nvSpPr>
        <p:spPr>
          <a:xfrm>
            <a:off x="3323096" y="1922286"/>
            <a:ext cx="1287741" cy="429230"/>
          </a:xfrm>
          <a:prstGeom prst="round2Diag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/>
          </a:bodyPr>
          <a:lstStyle/>
          <a:p>
            <a:pPr algn="ctr"/>
            <a:r>
              <a:rPr lang="es-ES" sz="1100" dirty="0">
                <a:solidFill>
                  <a:schemeClr val="bg2">
                    <a:lumMod val="50000"/>
                  </a:schemeClr>
                </a:solidFill>
              </a:rPr>
              <a:t>FIN7 Targets US SEC</a:t>
            </a:r>
            <a:endParaRPr lang="en-US" sz="11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84" name="Round Diagonal Corner Rectangle 83"/>
          <p:cNvSpPr/>
          <p:nvPr/>
        </p:nvSpPr>
        <p:spPr>
          <a:xfrm>
            <a:off x="4453466" y="4232689"/>
            <a:ext cx="1406055" cy="597209"/>
          </a:xfrm>
          <a:prstGeom prst="round2Diag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s-ES" sz="1200" dirty="0" err="1">
                <a:solidFill>
                  <a:schemeClr val="bg2">
                    <a:lumMod val="50000"/>
                  </a:schemeClr>
                </a:solidFill>
              </a:rPr>
              <a:t>OilRig</a:t>
            </a:r>
            <a:r>
              <a:rPr lang="es-ES" sz="1200" dirty="0">
                <a:solidFill>
                  <a:schemeClr val="bg2">
                    <a:lumMod val="50000"/>
                  </a:schemeClr>
                </a:solidFill>
              </a:rPr>
              <a:t> Uses </a:t>
            </a:r>
            <a:r>
              <a:rPr lang="es-ES" sz="1200" dirty="0" err="1">
                <a:solidFill>
                  <a:schemeClr val="bg2">
                    <a:lumMod val="50000"/>
                  </a:schemeClr>
                </a:solidFill>
              </a:rPr>
              <a:t>ISMAgent</a:t>
            </a:r>
            <a:endParaRPr lang="en-US" sz="1200" dirty="0">
              <a:solidFill>
                <a:schemeClr val="bg2">
                  <a:lumMod val="50000"/>
                </a:schemeClr>
              </a:solidFill>
            </a:endParaRPr>
          </a:p>
        </p:txBody>
      </p:sp>
      <p:cxnSp>
        <p:nvCxnSpPr>
          <p:cNvPr id="85" name="Straight Connector 84"/>
          <p:cNvCxnSpPr/>
          <p:nvPr/>
        </p:nvCxnSpPr>
        <p:spPr>
          <a:xfrm>
            <a:off x="5070619" y="3487782"/>
            <a:ext cx="0" cy="728321"/>
          </a:xfrm>
          <a:prstGeom prst="line">
            <a:avLst/>
          </a:prstGeom>
          <a:ln w="25400" cmpd="sng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>
            <a:off x="3803175" y="2351516"/>
            <a:ext cx="0" cy="1106931"/>
          </a:xfrm>
          <a:prstGeom prst="line">
            <a:avLst/>
          </a:prstGeom>
          <a:ln w="25400" cmpd="sng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Round Diagonal Corner Rectangle 86"/>
          <p:cNvSpPr/>
          <p:nvPr/>
        </p:nvSpPr>
        <p:spPr>
          <a:xfrm>
            <a:off x="4954979" y="2521253"/>
            <a:ext cx="818713" cy="437143"/>
          </a:xfrm>
          <a:prstGeom prst="round2Diag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/>
          </a:bodyPr>
          <a:lstStyle/>
          <a:p>
            <a:pPr algn="ctr"/>
            <a:r>
              <a:rPr lang="es-ES" sz="1100" dirty="0" err="1">
                <a:solidFill>
                  <a:schemeClr val="bg2">
                    <a:lumMod val="50000"/>
                  </a:schemeClr>
                </a:solidFill>
              </a:rPr>
              <a:t>OilRig</a:t>
            </a:r>
            <a:r>
              <a:rPr lang="es-ES" sz="1100" dirty="0">
                <a:solidFill>
                  <a:schemeClr val="bg2">
                    <a:lumMod val="50000"/>
                  </a:schemeClr>
                </a:solidFill>
              </a:rPr>
              <a:t> Uses </a:t>
            </a:r>
            <a:r>
              <a:rPr lang="es-ES" sz="1100" dirty="0" err="1">
                <a:solidFill>
                  <a:schemeClr val="bg2">
                    <a:lumMod val="50000"/>
                  </a:schemeClr>
                </a:solidFill>
              </a:rPr>
              <a:t>ISMInjector</a:t>
            </a:r>
            <a:endParaRPr lang="en-US" sz="11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88" name="Round Diagonal Corner Rectangle 87"/>
          <p:cNvSpPr/>
          <p:nvPr/>
        </p:nvSpPr>
        <p:spPr>
          <a:xfrm>
            <a:off x="6801722" y="1425052"/>
            <a:ext cx="860877" cy="558824"/>
          </a:xfrm>
          <a:prstGeom prst="round2Diag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/>
          </a:bodyPr>
          <a:lstStyle/>
          <a:p>
            <a:pPr algn="ctr"/>
            <a:r>
              <a:rPr lang="es-ES" sz="1100" dirty="0" err="1">
                <a:solidFill>
                  <a:schemeClr val="bg2">
                    <a:lumMod val="50000"/>
                  </a:schemeClr>
                </a:solidFill>
              </a:rPr>
              <a:t>OilRig</a:t>
            </a:r>
            <a:r>
              <a:rPr lang="es-ES" sz="1100" dirty="0">
                <a:solidFill>
                  <a:schemeClr val="bg2">
                    <a:lumMod val="50000"/>
                  </a:schemeClr>
                </a:solidFill>
              </a:rPr>
              <a:t> Uses QUADAGENT</a:t>
            </a:r>
            <a:endParaRPr lang="en-US" sz="11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89" name="Round Diagonal Corner Rectangle 88"/>
          <p:cNvSpPr/>
          <p:nvPr/>
        </p:nvSpPr>
        <p:spPr>
          <a:xfrm>
            <a:off x="5299224" y="1582423"/>
            <a:ext cx="1163421" cy="470995"/>
          </a:xfrm>
          <a:prstGeom prst="round2Diag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/>
          </a:bodyPr>
          <a:lstStyle/>
          <a:p>
            <a:pPr algn="ctr"/>
            <a:r>
              <a:rPr lang="es-ES" sz="1400" dirty="0" err="1" smtClean="0">
                <a:solidFill>
                  <a:schemeClr val="bg2">
                    <a:lumMod val="50000"/>
                  </a:schemeClr>
                </a:solidFill>
              </a:rPr>
              <a:t>DNSpionage</a:t>
            </a:r>
            <a:endParaRPr lang="en-US" sz="11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90" name="Round Diagonal Corner Rectangle 89"/>
          <p:cNvSpPr/>
          <p:nvPr/>
        </p:nvSpPr>
        <p:spPr>
          <a:xfrm>
            <a:off x="5077911" y="5536490"/>
            <a:ext cx="1563222" cy="526853"/>
          </a:xfrm>
          <a:prstGeom prst="round2Diag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s-ES" sz="1200" dirty="0" err="1">
                <a:solidFill>
                  <a:schemeClr val="bg2">
                    <a:lumMod val="50000"/>
                  </a:schemeClr>
                </a:solidFill>
              </a:rPr>
              <a:t>OilRig</a:t>
            </a:r>
            <a:r>
              <a:rPr lang="es-ES" sz="1200" dirty="0">
                <a:solidFill>
                  <a:schemeClr val="bg2">
                    <a:lumMod val="50000"/>
                  </a:schemeClr>
                </a:solidFill>
              </a:rPr>
              <a:t> Uses ALMA </a:t>
            </a:r>
            <a:r>
              <a:rPr lang="es-ES" sz="1200" dirty="0" err="1">
                <a:solidFill>
                  <a:schemeClr val="bg2">
                    <a:lumMod val="50000"/>
                  </a:schemeClr>
                </a:solidFill>
              </a:rPr>
              <a:t>Communicator</a:t>
            </a:r>
            <a:endParaRPr lang="en-US" sz="12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91" name="Oval 90"/>
          <p:cNvSpPr/>
          <p:nvPr/>
        </p:nvSpPr>
        <p:spPr>
          <a:xfrm>
            <a:off x="6918822" y="5173103"/>
            <a:ext cx="1075298" cy="583113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/>
          </a:bodyPr>
          <a:lstStyle/>
          <a:p>
            <a:pPr algn="ctr"/>
            <a:r>
              <a:rPr lang="es-ES" sz="1100" dirty="0" err="1">
                <a:solidFill>
                  <a:schemeClr val="bg2">
                    <a:lumMod val="50000"/>
                  </a:schemeClr>
                </a:solidFill>
              </a:rPr>
              <a:t>Roaming</a:t>
            </a:r>
            <a:r>
              <a:rPr lang="es-ES" sz="1100" dirty="0">
                <a:solidFill>
                  <a:schemeClr val="bg2">
                    <a:lumMod val="50000"/>
                  </a:schemeClr>
                </a:solidFill>
              </a:rPr>
              <a:t> Mantis</a:t>
            </a:r>
            <a:endParaRPr lang="en-US" sz="1100" dirty="0">
              <a:solidFill>
                <a:schemeClr val="bg2">
                  <a:lumMod val="50000"/>
                </a:schemeClr>
              </a:solidFill>
            </a:endParaRPr>
          </a:p>
        </p:txBody>
      </p:sp>
      <p:cxnSp>
        <p:nvCxnSpPr>
          <p:cNvPr id="92" name="Straight Connector 91"/>
          <p:cNvCxnSpPr/>
          <p:nvPr/>
        </p:nvCxnSpPr>
        <p:spPr>
          <a:xfrm>
            <a:off x="5364336" y="2958396"/>
            <a:ext cx="0" cy="494809"/>
          </a:xfrm>
          <a:prstGeom prst="line">
            <a:avLst/>
          </a:prstGeom>
          <a:ln w="25400" cmpd="sng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>
            <a:off x="7629808" y="1946358"/>
            <a:ext cx="0" cy="1507341"/>
          </a:xfrm>
          <a:prstGeom prst="line">
            <a:avLst/>
          </a:prstGeom>
          <a:ln w="25400" cmpd="sng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>
            <a:off x="5893336" y="2098010"/>
            <a:ext cx="0" cy="1348894"/>
          </a:xfrm>
          <a:prstGeom prst="line">
            <a:avLst/>
          </a:prstGeom>
          <a:ln w="25400" cmpd="sng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 flipH="1">
            <a:off x="6806666" y="3043740"/>
            <a:ext cx="972" cy="408118"/>
          </a:xfrm>
          <a:prstGeom prst="line">
            <a:avLst/>
          </a:prstGeom>
          <a:ln w="25400" cmpd="sng">
            <a:solidFill>
              <a:srgbClr val="3CBEB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 flipH="1">
            <a:off x="6034939" y="3444202"/>
            <a:ext cx="2" cy="2155116"/>
          </a:xfrm>
          <a:prstGeom prst="line">
            <a:avLst/>
          </a:prstGeom>
          <a:ln w="25400" cmpd="sng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Round Diagonal Corner Rectangle 96"/>
          <p:cNvSpPr/>
          <p:nvPr/>
        </p:nvSpPr>
        <p:spPr>
          <a:xfrm>
            <a:off x="8614038" y="2300966"/>
            <a:ext cx="1075938" cy="550527"/>
          </a:xfrm>
          <a:prstGeom prst="round2Diag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/>
          </a:bodyPr>
          <a:lstStyle/>
          <a:p>
            <a:pPr algn="ctr"/>
            <a:r>
              <a:rPr lang="es-ES" sz="1100" dirty="0" err="1">
                <a:solidFill>
                  <a:schemeClr val="bg2">
                    <a:lumMod val="50000"/>
                  </a:schemeClr>
                </a:solidFill>
              </a:rPr>
              <a:t>OilRig</a:t>
            </a:r>
            <a:r>
              <a:rPr lang="es-ES" sz="1100" dirty="0">
                <a:solidFill>
                  <a:schemeClr val="bg2">
                    <a:lumMod val="50000"/>
                  </a:schemeClr>
                </a:solidFill>
              </a:rPr>
              <a:t> Uses BONDUPDATER</a:t>
            </a:r>
            <a:endParaRPr lang="en-US" sz="11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98" name="Oval 97"/>
          <p:cNvSpPr/>
          <p:nvPr/>
        </p:nvSpPr>
        <p:spPr>
          <a:xfrm>
            <a:off x="6057264" y="4482963"/>
            <a:ext cx="909468" cy="549173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s-ES" sz="1000" dirty="0">
                <a:solidFill>
                  <a:schemeClr val="bg2">
                    <a:lumMod val="50000"/>
                  </a:schemeClr>
                </a:solidFill>
              </a:rPr>
              <a:t>Denis </a:t>
            </a:r>
            <a:r>
              <a:rPr lang="es-ES" sz="1000" dirty="0" err="1">
                <a:solidFill>
                  <a:schemeClr val="bg2">
                    <a:lumMod val="50000"/>
                  </a:schemeClr>
                </a:solidFill>
              </a:rPr>
              <a:t>Backdoor</a:t>
            </a:r>
            <a:endParaRPr lang="es-ES" sz="10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99" name="Round Diagonal Corner Rectangle 98"/>
          <p:cNvSpPr/>
          <p:nvPr/>
        </p:nvSpPr>
        <p:spPr>
          <a:xfrm>
            <a:off x="7575378" y="4276234"/>
            <a:ext cx="1122975" cy="729289"/>
          </a:xfrm>
          <a:prstGeom prst="round2Diag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s-ES" sz="1200" dirty="0" err="1">
                <a:solidFill>
                  <a:schemeClr val="bg2">
                    <a:lumMod val="50000"/>
                  </a:schemeClr>
                </a:solidFill>
              </a:rPr>
              <a:t>DarkHydrus</a:t>
            </a:r>
            <a:r>
              <a:rPr lang="es-ES" sz="1200" dirty="0">
                <a:solidFill>
                  <a:schemeClr val="bg2">
                    <a:lumMod val="50000"/>
                  </a:schemeClr>
                </a:solidFill>
              </a:rPr>
              <a:t> Uses </a:t>
            </a:r>
            <a:r>
              <a:rPr lang="es-ES" sz="1200" dirty="0" err="1" smtClean="0">
                <a:solidFill>
                  <a:schemeClr val="bg2">
                    <a:lumMod val="50000"/>
                  </a:schemeClr>
                </a:solidFill>
              </a:rPr>
              <a:t>RogueRobing</a:t>
            </a:r>
            <a:endParaRPr lang="en-US" sz="1200" dirty="0">
              <a:solidFill>
                <a:schemeClr val="bg2">
                  <a:lumMod val="50000"/>
                </a:schemeClr>
              </a:solidFill>
            </a:endParaRPr>
          </a:p>
        </p:txBody>
      </p:sp>
      <p:cxnSp>
        <p:nvCxnSpPr>
          <p:cNvPr id="100" name="Straight Connector 99"/>
          <p:cNvCxnSpPr/>
          <p:nvPr/>
        </p:nvCxnSpPr>
        <p:spPr>
          <a:xfrm>
            <a:off x="8252489" y="3453205"/>
            <a:ext cx="0" cy="765954"/>
          </a:xfrm>
          <a:prstGeom prst="line">
            <a:avLst/>
          </a:prstGeom>
          <a:ln w="25400" cmpd="sng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/>
          <p:nvPr/>
        </p:nvCxnSpPr>
        <p:spPr>
          <a:xfrm>
            <a:off x="8694449" y="2851494"/>
            <a:ext cx="0" cy="605744"/>
          </a:xfrm>
          <a:prstGeom prst="line">
            <a:avLst/>
          </a:prstGeom>
          <a:ln w="25400" cmpd="sng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>
            <a:off x="6365156" y="3520552"/>
            <a:ext cx="15593" cy="972890"/>
          </a:xfrm>
          <a:prstGeom prst="line">
            <a:avLst/>
          </a:prstGeom>
          <a:ln w="25400" cmpd="sng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48 Elipse"/>
          <p:cNvSpPr/>
          <p:nvPr/>
        </p:nvSpPr>
        <p:spPr>
          <a:xfrm>
            <a:off x="1951781" y="3413872"/>
            <a:ext cx="75590" cy="73910"/>
          </a:xfrm>
          <a:prstGeom prst="ellipse">
            <a:avLst/>
          </a:prstGeom>
          <a:solidFill>
            <a:schemeClr val="tx1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2" tIns="34286" rIns="68572" bIns="34286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 sz="1050">
              <a:solidFill>
                <a:schemeClr val="tx1"/>
              </a:solidFill>
              <a:latin typeface="Helvetica" panose="020B0604020202020204" pitchFamily="34" charset="0"/>
              <a:ea typeface="Segoe UI" panose="020B0502040204020203" pitchFamily="34" charset="0"/>
              <a:cs typeface="Helvetica" panose="020B0604020202020204" pitchFamily="34" charset="0"/>
            </a:endParaRPr>
          </a:p>
        </p:txBody>
      </p:sp>
      <p:sp>
        <p:nvSpPr>
          <p:cNvPr id="104" name="48 Elipse"/>
          <p:cNvSpPr/>
          <p:nvPr/>
        </p:nvSpPr>
        <p:spPr>
          <a:xfrm>
            <a:off x="7830830" y="3421492"/>
            <a:ext cx="75590" cy="73910"/>
          </a:xfrm>
          <a:prstGeom prst="ellipse">
            <a:avLst/>
          </a:prstGeom>
          <a:solidFill>
            <a:schemeClr val="tx1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2" tIns="34286" rIns="68572" bIns="34286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 sz="1050">
              <a:solidFill>
                <a:schemeClr val="tx1"/>
              </a:solidFill>
              <a:latin typeface="Helvetica" panose="020B0604020202020204" pitchFamily="34" charset="0"/>
              <a:ea typeface="Segoe UI" panose="020B0502040204020203" pitchFamily="34" charset="0"/>
              <a:cs typeface="Helvetica" panose="020B0604020202020204" pitchFamily="34" charset="0"/>
            </a:endParaRPr>
          </a:p>
        </p:txBody>
      </p:sp>
      <p:cxnSp>
        <p:nvCxnSpPr>
          <p:cNvPr id="105" name="Straight Connector 104"/>
          <p:cNvCxnSpPr/>
          <p:nvPr/>
        </p:nvCxnSpPr>
        <p:spPr>
          <a:xfrm>
            <a:off x="2902109" y="2739824"/>
            <a:ext cx="0" cy="694921"/>
          </a:xfrm>
          <a:prstGeom prst="line">
            <a:avLst/>
          </a:prstGeom>
          <a:ln w="25400" cmpd="sng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/>
          <p:nvPr/>
        </p:nvCxnSpPr>
        <p:spPr>
          <a:xfrm>
            <a:off x="6912302" y="3446904"/>
            <a:ext cx="0" cy="390729"/>
          </a:xfrm>
          <a:prstGeom prst="line">
            <a:avLst/>
          </a:prstGeom>
          <a:ln w="25400" cmpd="sng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>
            <a:off x="7460009" y="3453699"/>
            <a:ext cx="0" cy="1701972"/>
          </a:xfrm>
          <a:prstGeom prst="line">
            <a:avLst/>
          </a:prstGeom>
          <a:ln w="25400" cmpd="sng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Oval 110"/>
          <p:cNvSpPr/>
          <p:nvPr/>
        </p:nvSpPr>
        <p:spPr>
          <a:xfrm>
            <a:off x="8755042" y="3831682"/>
            <a:ext cx="705025" cy="278773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s-ES" sz="1200" err="1">
                <a:solidFill>
                  <a:schemeClr val="bg2">
                    <a:lumMod val="50000"/>
                  </a:schemeClr>
                </a:solidFill>
              </a:rPr>
              <a:t>Kessel</a:t>
            </a:r>
            <a:endParaRPr lang="en-US" sz="1000">
              <a:solidFill>
                <a:schemeClr val="bg2">
                  <a:lumMod val="50000"/>
                </a:schemeClr>
              </a:solidFill>
            </a:endParaRPr>
          </a:p>
        </p:txBody>
      </p:sp>
      <p:cxnSp>
        <p:nvCxnSpPr>
          <p:cNvPr id="112" name="Straight Connector 111"/>
          <p:cNvCxnSpPr/>
          <p:nvPr/>
        </p:nvCxnSpPr>
        <p:spPr>
          <a:xfrm>
            <a:off x="9051406" y="3440490"/>
            <a:ext cx="0" cy="402888"/>
          </a:xfrm>
          <a:prstGeom prst="line">
            <a:avLst/>
          </a:prstGeom>
          <a:ln w="25400" cmpd="sng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/>
          <p:nvPr/>
        </p:nvCxnSpPr>
        <p:spPr>
          <a:xfrm>
            <a:off x="10033308" y="2098010"/>
            <a:ext cx="0" cy="1365820"/>
          </a:xfrm>
          <a:prstGeom prst="line">
            <a:avLst/>
          </a:prstGeom>
          <a:ln w="25400" cmpd="sng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Oval 113"/>
          <p:cNvSpPr/>
          <p:nvPr/>
        </p:nvSpPr>
        <p:spPr>
          <a:xfrm>
            <a:off x="9842380" y="1570151"/>
            <a:ext cx="938386" cy="564154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 fontScale="92500"/>
          </a:bodyPr>
          <a:lstStyle/>
          <a:p>
            <a:pPr algn="ctr"/>
            <a:r>
              <a:rPr lang="es-ES" sz="1100" dirty="0" err="1">
                <a:solidFill>
                  <a:schemeClr val="bg2">
                    <a:lumMod val="50000"/>
                  </a:schemeClr>
                </a:solidFill>
              </a:rPr>
              <a:t>RogueRobin</a:t>
            </a:r>
            <a:r>
              <a:rPr lang="es-ES" sz="1100" dirty="0">
                <a:solidFill>
                  <a:schemeClr val="bg2">
                    <a:lumMod val="50000"/>
                  </a:schemeClr>
                </a:solidFill>
              </a:rPr>
              <a:t> </a:t>
            </a:r>
          </a:p>
          <a:p>
            <a:pPr algn="ctr"/>
            <a:r>
              <a:rPr lang="es-ES" sz="1100" dirty="0">
                <a:solidFill>
                  <a:schemeClr val="bg2">
                    <a:lumMod val="50000"/>
                  </a:schemeClr>
                </a:solidFill>
              </a:rPr>
              <a:t>New </a:t>
            </a:r>
            <a:r>
              <a:rPr lang="es-ES" sz="1100" dirty="0" err="1">
                <a:solidFill>
                  <a:schemeClr val="bg2">
                    <a:lumMod val="50000"/>
                  </a:schemeClr>
                </a:solidFill>
              </a:rPr>
              <a:t>Variant</a:t>
            </a:r>
            <a:endParaRPr lang="en-US" sz="11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15" name="Round Diagonal Corner Rectangle 114"/>
          <p:cNvSpPr/>
          <p:nvPr/>
        </p:nvSpPr>
        <p:spPr>
          <a:xfrm>
            <a:off x="8755043" y="4559202"/>
            <a:ext cx="1248356" cy="1040116"/>
          </a:xfrm>
          <a:prstGeom prst="round2Diag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s-ES" sz="1600" dirty="0" smtClean="0">
                <a:solidFill>
                  <a:schemeClr val="bg2">
                    <a:lumMod val="50000"/>
                  </a:schemeClr>
                </a:solidFill>
              </a:rPr>
              <a:t>US CERT Global </a:t>
            </a:r>
            <a:r>
              <a:rPr lang="es-ES" sz="1600" dirty="0" err="1" smtClean="0">
                <a:solidFill>
                  <a:schemeClr val="bg2">
                    <a:lumMod val="50000"/>
                  </a:schemeClr>
                </a:solidFill>
              </a:rPr>
              <a:t>Alert</a:t>
            </a:r>
            <a:endParaRPr lang="en-US" sz="1050" dirty="0">
              <a:solidFill>
                <a:schemeClr val="bg2">
                  <a:lumMod val="50000"/>
                </a:schemeClr>
              </a:solidFill>
            </a:endParaRPr>
          </a:p>
        </p:txBody>
      </p:sp>
      <p:cxnSp>
        <p:nvCxnSpPr>
          <p:cNvPr id="116" name="Straight Connector 115"/>
          <p:cNvCxnSpPr/>
          <p:nvPr/>
        </p:nvCxnSpPr>
        <p:spPr>
          <a:xfrm flipH="1">
            <a:off x="9706146" y="3522534"/>
            <a:ext cx="17967" cy="1036668"/>
          </a:xfrm>
          <a:prstGeom prst="line">
            <a:avLst/>
          </a:prstGeom>
          <a:ln w="25400" cmpd="sng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Round Diagonal Corner Rectangle 116"/>
          <p:cNvSpPr/>
          <p:nvPr/>
        </p:nvSpPr>
        <p:spPr>
          <a:xfrm>
            <a:off x="9908791" y="3889384"/>
            <a:ext cx="775687" cy="625830"/>
          </a:xfrm>
          <a:prstGeom prst="round2Diag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/>
          </a:bodyPr>
          <a:lstStyle/>
          <a:p>
            <a:pPr algn="ctr"/>
            <a:r>
              <a:rPr lang="es-ES" sz="1100" dirty="0">
                <a:solidFill>
                  <a:schemeClr val="bg2">
                    <a:lumMod val="50000"/>
                  </a:schemeClr>
                </a:solidFill>
              </a:rPr>
              <a:t>DNS </a:t>
            </a:r>
            <a:r>
              <a:rPr lang="es-ES" sz="1100" dirty="0" err="1">
                <a:solidFill>
                  <a:schemeClr val="bg2">
                    <a:lumMod val="50000"/>
                  </a:schemeClr>
                </a:solidFill>
              </a:rPr>
              <a:t>Hijacking</a:t>
            </a:r>
            <a:r>
              <a:rPr lang="es-ES" sz="1100" dirty="0">
                <a:solidFill>
                  <a:schemeClr val="bg2">
                    <a:lumMod val="50000"/>
                  </a:schemeClr>
                </a:solidFill>
              </a:rPr>
              <a:t> in Venezuela</a:t>
            </a:r>
            <a:endParaRPr lang="en-US" sz="1100" dirty="0">
              <a:solidFill>
                <a:schemeClr val="bg2">
                  <a:lumMod val="50000"/>
                </a:schemeClr>
              </a:solidFill>
            </a:endParaRPr>
          </a:p>
        </p:txBody>
      </p:sp>
      <p:cxnSp>
        <p:nvCxnSpPr>
          <p:cNvPr id="118" name="Straight Connector 117"/>
          <p:cNvCxnSpPr/>
          <p:nvPr/>
        </p:nvCxnSpPr>
        <p:spPr>
          <a:xfrm>
            <a:off x="10149378" y="3489500"/>
            <a:ext cx="7649" cy="370504"/>
          </a:xfrm>
          <a:prstGeom prst="line">
            <a:avLst/>
          </a:prstGeom>
          <a:ln w="25400" cmpd="sng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Round Diagonal Corner Rectangle 118"/>
          <p:cNvSpPr/>
          <p:nvPr/>
        </p:nvSpPr>
        <p:spPr>
          <a:xfrm>
            <a:off x="10225181" y="2405709"/>
            <a:ext cx="1122975" cy="516940"/>
          </a:xfrm>
          <a:prstGeom prst="round2Diag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s-ES" sz="1050" dirty="0">
                <a:solidFill>
                  <a:schemeClr val="bg2">
                    <a:lumMod val="50000"/>
                  </a:schemeClr>
                </a:solidFill>
              </a:rPr>
              <a:t>APT32 Targets </a:t>
            </a:r>
            <a:r>
              <a:rPr lang="es-ES" sz="1050" dirty="0" err="1">
                <a:solidFill>
                  <a:schemeClr val="bg2">
                    <a:lumMod val="50000"/>
                  </a:schemeClr>
                </a:solidFill>
              </a:rPr>
              <a:t>Cambodian</a:t>
            </a:r>
            <a:r>
              <a:rPr lang="es-ES" sz="105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s-ES" sz="1050" dirty="0" err="1">
                <a:solidFill>
                  <a:schemeClr val="bg2">
                    <a:lumMod val="50000"/>
                  </a:schemeClr>
                </a:solidFill>
              </a:rPr>
              <a:t>interested</a:t>
            </a:r>
            <a:r>
              <a:rPr lang="es-ES" sz="105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s-ES" sz="1050" dirty="0" err="1">
                <a:solidFill>
                  <a:schemeClr val="bg2">
                    <a:lumMod val="50000"/>
                  </a:schemeClr>
                </a:solidFill>
              </a:rPr>
              <a:t>people</a:t>
            </a:r>
            <a:endParaRPr lang="en-US" sz="1050" dirty="0">
              <a:solidFill>
                <a:schemeClr val="bg2">
                  <a:lumMod val="50000"/>
                </a:schemeClr>
              </a:solidFill>
            </a:endParaRPr>
          </a:p>
        </p:txBody>
      </p:sp>
      <p:cxnSp>
        <p:nvCxnSpPr>
          <p:cNvPr id="120" name="Straight Connector 119"/>
          <p:cNvCxnSpPr/>
          <p:nvPr/>
        </p:nvCxnSpPr>
        <p:spPr>
          <a:xfrm>
            <a:off x="10508619" y="2913910"/>
            <a:ext cx="0" cy="553818"/>
          </a:xfrm>
          <a:prstGeom prst="line">
            <a:avLst/>
          </a:prstGeom>
          <a:ln w="25400" cmpd="sng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125134" y="298722"/>
            <a:ext cx="105593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+mj-lt"/>
              </a:rPr>
              <a:t>POINT OF </a:t>
            </a:r>
            <a:r>
              <a:rPr lang="en-US" sz="3600" dirty="0" smtClean="0">
                <a:latin typeface="+mj-lt"/>
              </a:rPr>
              <a:t>SALE</a:t>
            </a:r>
            <a:endParaRPr lang="en-US" sz="3600" dirty="0">
              <a:latin typeface="+mj-lt"/>
            </a:endParaRPr>
          </a:p>
        </p:txBody>
      </p:sp>
      <p:sp>
        <p:nvSpPr>
          <p:cNvPr id="76" name="Oval 75"/>
          <p:cNvSpPr/>
          <p:nvPr/>
        </p:nvSpPr>
        <p:spPr>
          <a:xfrm>
            <a:off x="6037232" y="2130668"/>
            <a:ext cx="824836" cy="326673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s-ES" sz="1000" dirty="0" smtClean="0">
                <a:solidFill>
                  <a:schemeClr val="bg2">
                    <a:lumMod val="50000"/>
                  </a:schemeClr>
                </a:solidFill>
              </a:rPr>
              <a:t>OSX/</a:t>
            </a:r>
            <a:r>
              <a:rPr lang="es-ES" sz="1000" dirty="0" err="1" smtClean="0">
                <a:solidFill>
                  <a:schemeClr val="bg2">
                    <a:lumMod val="50000"/>
                  </a:schemeClr>
                </a:solidFill>
              </a:rPr>
              <a:t>MaMi</a:t>
            </a:r>
            <a:endParaRPr lang="en-US" sz="1000" dirty="0">
              <a:solidFill>
                <a:schemeClr val="bg2">
                  <a:lumMod val="50000"/>
                </a:schemeClr>
              </a:solidFill>
            </a:endParaRPr>
          </a:p>
        </p:txBody>
      </p:sp>
      <p:cxnSp>
        <p:nvCxnSpPr>
          <p:cNvPr id="106" name="Straight Connector 105"/>
          <p:cNvCxnSpPr>
            <a:stCxn id="76" idx="4"/>
          </p:cNvCxnSpPr>
          <p:nvPr/>
        </p:nvCxnSpPr>
        <p:spPr>
          <a:xfrm flipH="1">
            <a:off x="6440055" y="2457341"/>
            <a:ext cx="9595" cy="999172"/>
          </a:xfrm>
          <a:prstGeom prst="line">
            <a:avLst/>
          </a:prstGeom>
          <a:ln w="25400" cmpd="sng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Round Diagonal Corner Rectangle 120"/>
          <p:cNvSpPr/>
          <p:nvPr/>
        </p:nvSpPr>
        <p:spPr>
          <a:xfrm>
            <a:off x="10047093" y="5005524"/>
            <a:ext cx="1177237" cy="720194"/>
          </a:xfrm>
          <a:prstGeom prst="round2Diag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s-ES" sz="1050" dirty="0" err="1" smtClean="0">
                <a:solidFill>
                  <a:schemeClr val="bg2">
                    <a:lumMod val="50000"/>
                  </a:schemeClr>
                </a:solidFill>
              </a:rPr>
              <a:t>DNSpionage</a:t>
            </a:r>
            <a:r>
              <a:rPr lang="es-ES" sz="1050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s-ES" sz="1050" dirty="0" err="1" smtClean="0">
                <a:solidFill>
                  <a:schemeClr val="bg2">
                    <a:lumMod val="50000"/>
                  </a:schemeClr>
                </a:solidFill>
              </a:rPr>
              <a:t>launches</a:t>
            </a:r>
            <a:r>
              <a:rPr lang="es-ES" sz="1050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s-ES" sz="1050" dirty="0" err="1" smtClean="0">
                <a:solidFill>
                  <a:schemeClr val="bg2">
                    <a:lumMod val="50000"/>
                  </a:schemeClr>
                </a:solidFill>
              </a:rPr>
              <a:t>Karkaroff</a:t>
            </a:r>
            <a:endParaRPr lang="es-ES" sz="1050" dirty="0" smtClean="0">
              <a:solidFill>
                <a:schemeClr val="bg2">
                  <a:lumMod val="50000"/>
                </a:schemeClr>
              </a:solidFill>
            </a:endParaRPr>
          </a:p>
        </p:txBody>
      </p:sp>
      <p:cxnSp>
        <p:nvCxnSpPr>
          <p:cNvPr id="122" name="Straight Connector 121"/>
          <p:cNvCxnSpPr/>
          <p:nvPr/>
        </p:nvCxnSpPr>
        <p:spPr>
          <a:xfrm flipH="1">
            <a:off x="11023349" y="3461574"/>
            <a:ext cx="17966" cy="1543950"/>
          </a:xfrm>
          <a:prstGeom prst="line">
            <a:avLst/>
          </a:prstGeom>
          <a:ln w="25400" cmpd="sng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Round Diagonal Corner Rectangle 122"/>
          <p:cNvSpPr/>
          <p:nvPr/>
        </p:nvSpPr>
        <p:spPr>
          <a:xfrm>
            <a:off x="10945742" y="429773"/>
            <a:ext cx="1135436" cy="863631"/>
          </a:xfrm>
          <a:prstGeom prst="round2Diag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/>
          </a:bodyPr>
          <a:lstStyle/>
          <a:p>
            <a:pPr algn="ctr"/>
            <a:r>
              <a:rPr lang="es-ES" dirty="0" smtClean="0">
                <a:solidFill>
                  <a:schemeClr val="bg2">
                    <a:lumMod val="50000"/>
                  </a:schemeClr>
                </a:solidFill>
              </a:rPr>
              <a:t>Sea </a:t>
            </a:r>
            <a:r>
              <a:rPr lang="es-ES" dirty="0" err="1" smtClean="0">
                <a:solidFill>
                  <a:schemeClr val="bg2">
                    <a:lumMod val="50000"/>
                  </a:schemeClr>
                </a:solidFill>
              </a:rPr>
              <a:t>Turtle</a:t>
            </a:r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cxnSp>
        <p:nvCxnSpPr>
          <p:cNvPr id="124" name="Straight Connector 123"/>
          <p:cNvCxnSpPr/>
          <p:nvPr/>
        </p:nvCxnSpPr>
        <p:spPr>
          <a:xfrm>
            <a:off x="11919596" y="1289555"/>
            <a:ext cx="0" cy="2164144"/>
          </a:xfrm>
          <a:prstGeom prst="line">
            <a:avLst/>
          </a:prstGeom>
          <a:ln w="25400" cmpd="sng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Oval 124"/>
          <p:cNvSpPr/>
          <p:nvPr/>
        </p:nvSpPr>
        <p:spPr>
          <a:xfrm>
            <a:off x="11095737" y="4482963"/>
            <a:ext cx="1096263" cy="549173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s-ES" sz="1000" dirty="0" err="1" smtClean="0">
                <a:solidFill>
                  <a:schemeClr val="bg2">
                    <a:lumMod val="50000"/>
                  </a:schemeClr>
                </a:solidFill>
              </a:rPr>
              <a:t>Roaming</a:t>
            </a:r>
            <a:r>
              <a:rPr lang="es-ES" sz="1000" dirty="0" smtClean="0">
                <a:solidFill>
                  <a:schemeClr val="bg2">
                    <a:lumMod val="50000"/>
                  </a:schemeClr>
                </a:solidFill>
              </a:rPr>
              <a:t> Mantis New </a:t>
            </a:r>
            <a:r>
              <a:rPr lang="es-ES" sz="1000" dirty="0" err="1" smtClean="0">
                <a:solidFill>
                  <a:schemeClr val="bg2">
                    <a:lumMod val="50000"/>
                  </a:schemeClr>
                </a:solidFill>
              </a:rPr>
              <a:t>Variant</a:t>
            </a:r>
            <a:endParaRPr lang="es-ES" sz="1000" dirty="0">
              <a:solidFill>
                <a:schemeClr val="bg2">
                  <a:lumMod val="50000"/>
                </a:schemeClr>
              </a:solidFill>
            </a:endParaRPr>
          </a:p>
        </p:txBody>
      </p:sp>
      <p:cxnSp>
        <p:nvCxnSpPr>
          <p:cNvPr id="126" name="Straight Connector 125"/>
          <p:cNvCxnSpPr>
            <a:endCxn id="125" idx="7"/>
          </p:cNvCxnSpPr>
          <p:nvPr/>
        </p:nvCxnSpPr>
        <p:spPr>
          <a:xfrm>
            <a:off x="12029503" y="3466118"/>
            <a:ext cx="1953" cy="1097270"/>
          </a:xfrm>
          <a:prstGeom prst="line">
            <a:avLst/>
          </a:prstGeom>
          <a:ln w="25400" cmpd="sng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Round Diagonal Corner Rectangle 128"/>
          <p:cNvSpPr/>
          <p:nvPr/>
        </p:nvSpPr>
        <p:spPr>
          <a:xfrm>
            <a:off x="8614039" y="892134"/>
            <a:ext cx="1262688" cy="862579"/>
          </a:xfrm>
          <a:prstGeom prst="round2Diag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/>
          </a:bodyPr>
          <a:lstStyle/>
          <a:p>
            <a:pPr lvl="0" algn="ctr"/>
            <a:r>
              <a:rPr lang="es-ES" sz="1400" dirty="0" err="1">
                <a:solidFill>
                  <a:srgbClr val="FFFFFF">
                    <a:lumMod val="50000"/>
                  </a:srgbClr>
                </a:solidFill>
              </a:rPr>
              <a:t>DNSpionage</a:t>
            </a:r>
            <a:r>
              <a:rPr lang="es-ES" sz="1100" dirty="0">
                <a:solidFill>
                  <a:srgbClr val="FFFFFF">
                    <a:lumMod val="50000"/>
                  </a:srgbClr>
                </a:solidFill>
              </a:rPr>
              <a:t> </a:t>
            </a:r>
            <a:r>
              <a:rPr lang="es-ES" sz="1400" dirty="0" err="1">
                <a:solidFill>
                  <a:srgbClr val="FFFFFF">
                    <a:lumMod val="50000"/>
                  </a:srgbClr>
                </a:solidFill>
              </a:rPr>
              <a:t>Suspected</a:t>
            </a:r>
            <a:r>
              <a:rPr lang="es-ES" sz="1100" dirty="0">
                <a:solidFill>
                  <a:srgbClr val="FFFFFF">
                    <a:lumMod val="50000"/>
                  </a:srgbClr>
                </a:solidFill>
              </a:rPr>
              <a:t> </a:t>
            </a:r>
            <a:r>
              <a:rPr lang="es-ES" sz="1400" dirty="0" err="1">
                <a:solidFill>
                  <a:srgbClr val="FFFFFF">
                    <a:lumMod val="50000"/>
                  </a:srgbClr>
                </a:solidFill>
              </a:rPr>
              <a:t>Iranian</a:t>
            </a:r>
            <a:endParaRPr lang="en-US" sz="1100" dirty="0">
              <a:solidFill>
                <a:srgbClr val="FFFFFF">
                  <a:lumMod val="50000"/>
                </a:srgbClr>
              </a:solidFill>
            </a:endParaRPr>
          </a:p>
        </p:txBody>
      </p:sp>
      <p:cxnSp>
        <p:nvCxnSpPr>
          <p:cNvPr id="130" name="Straight Connector 129"/>
          <p:cNvCxnSpPr/>
          <p:nvPr/>
        </p:nvCxnSpPr>
        <p:spPr>
          <a:xfrm>
            <a:off x="9710637" y="1754713"/>
            <a:ext cx="4492" cy="1734787"/>
          </a:xfrm>
          <a:prstGeom prst="line">
            <a:avLst/>
          </a:prstGeom>
          <a:ln w="25400" cmpd="sng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Round Diagonal Corner Rectangle 126"/>
          <p:cNvSpPr/>
          <p:nvPr/>
        </p:nvSpPr>
        <p:spPr>
          <a:xfrm>
            <a:off x="10903407" y="1587563"/>
            <a:ext cx="920176" cy="701501"/>
          </a:xfrm>
          <a:prstGeom prst="round2Diag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s-ES" sz="1100" dirty="0" err="1" smtClean="0">
                <a:solidFill>
                  <a:schemeClr val="bg2">
                    <a:lumMod val="50000"/>
                  </a:schemeClr>
                </a:solidFill>
              </a:rPr>
              <a:t>NetNod</a:t>
            </a:r>
            <a:endParaRPr lang="es-ES" sz="1100" dirty="0" smtClean="0">
              <a:solidFill>
                <a:schemeClr val="bg2">
                  <a:lumMod val="50000"/>
                </a:schemeClr>
              </a:solidFill>
            </a:endParaRPr>
          </a:p>
          <a:p>
            <a:pPr algn="ctr"/>
            <a:r>
              <a:rPr lang="es-ES" sz="1100" dirty="0" err="1" smtClean="0">
                <a:solidFill>
                  <a:schemeClr val="bg2">
                    <a:lumMod val="50000"/>
                  </a:schemeClr>
                </a:solidFill>
              </a:rPr>
              <a:t>Compromised</a:t>
            </a:r>
            <a:endParaRPr lang="en-US" sz="1100" dirty="0">
              <a:solidFill>
                <a:schemeClr val="bg2">
                  <a:lumMod val="50000"/>
                </a:schemeClr>
              </a:solidFill>
            </a:endParaRPr>
          </a:p>
        </p:txBody>
      </p:sp>
      <p:cxnSp>
        <p:nvCxnSpPr>
          <p:cNvPr id="128" name="Straight Connector 127"/>
          <p:cNvCxnSpPr/>
          <p:nvPr/>
        </p:nvCxnSpPr>
        <p:spPr>
          <a:xfrm>
            <a:off x="11643868" y="2289064"/>
            <a:ext cx="0" cy="1151426"/>
          </a:xfrm>
          <a:prstGeom prst="line">
            <a:avLst/>
          </a:prstGeom>
          <a:ln w="25400" cmpd="sng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Round Diagonal Corner Rectangle 130"/>
          <p:cNvSpPr/>
          <p:nvPr/>
        </p:nvSpPr>
        <p:spPr>
          <a:xfrm>
            <a:off x="11111099" y="3872444"/>
            <a:ext cx="808497" cy="494159"/>
          </a:xfrm>
          <a:prstGeom prst="round2Diag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/>
          </a:bodyPr>
          <a:lstStyle/>
          <a:p>
            <a:pPr algn="ctr"/>
            <a:r>
              <a:rPr lang="es-ES" sz="1100" dirty="0" err="1" smtClean="0">
                <a:solidFill>
                  <a:schemeClr val="bg2">
                    <a:lumMod val="50000"/>
                  </a:schemeClr>
                </a:solidFill>
              </a:rPr>
              <a:t>Cafax</a:t>
            </a:r>
            <a:endParaRPr lang="es-ES" sz="1100" dirty="0" smtClean="0">
              <a:solidFill>
                <a:schemeClr val="bg2">
                  <a:lumMod val="50000"/>
                </a:schemeClr>
              </a:solidFill>
            </a:endParaRPr>
          </a:p>
          <a:p>
            <a:pPr algn="ctr"/>
            <a:r>
              <a:rPr lang="es-ES" sz="1100" dirty="0" err="1" smtClean="0">
                <a:solidFill>
                  <a:schemeClr val="bg2">
                    <a:lumMod val="50000"/>
                  </a:schemeClr>
                </a:solidFill>
              </a:rPr>
              <a:t>Attacked</a:t>
            </a:r>
            <a:r>
              <a:rPr lang="es-ES" sz="1100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endParaRPr lang="en-US" sz="1100" dirty="0">
              <a:solidFill>
                <a:schemeClr val="bg2">
                  <a:lumMod val="50000"/>
                </a:schemeClr>
              </a:solidFill>
            </a:endParaRPr>
          </a:p>
        </p:txBody>
      </p:sp>
      <p:cxnSp>
        <p:nvCxnSpPr>
          <p:cNvPr id="132" name="Straight Connector 131"/>
          <p:cNvCxnSpPr/>
          <p:nvPr/>
        </p:nvCxnSpPr>
        <p:spPr>
          <a:xfrm>
            <a:off x="11351686" y="3472560"/>
            <a:ext cx="7649" cy="370504"/>
          </a:xfrm>
          <a:prstGeom prst="line">
            <a:avLst/>
          </a:prstGeom>
          <a:ln w="25400" cmpd="sng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Round Diagonal Corner Rectangle 132"/>
          <p:cNvSpPr/>
          <p:nvPr/>
        </p:nvSpPr>
        <p:spPr>
          <a:xfrm>
            <a:off x="7782239" y="1682448"/>
            <a:ext cx="777569" cy="1199287"/>
          </a:xfrm>
          <a:prstGeom prst="round2Diag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s-ES" sz="1050" dirty="0">
                <a:solidFill>
                  <a:schemeClr val="bg2">
                    <a:lumMod val="50000"/>
                  </a:schemeClr>
                </a:solidFill>
              </a:rPr>
              <a:t>APT32 Targets </a:t>
            </a:r>
            <a:r>
              <a:rPr lang="es-ES" sz="1050" dirty="0" err="1">
                <a:solidFill>
                  <a:schemeClr val="bg2">
                    <a:lumMod val="50000"/>
                  </a:schemeClr>
                </a:solidFill>
              </a:rPr>
              <a:t>Southeast</a:t>
            </a:r>
            <a:r>
              <a:rPr lang="es-ES" sz="1050" dirty="0">
                <a:solidFill>
                  <a:schemeClr val="bg2">
                    <a:lumMod val="50000"/>
                  </a:schemeClr>
                </a:solidFill>
              </a:rPr>
              <a:t> Asia</a:t>
            </a:r>
            <a:endParaRPr lang="en-US" sz="1050" dirty="0">
              <a:solidFill>
                <a:schemeClr val="bg2">
                  <a:lumMod val="50000"/>
                </a:schemeClr>
              </a:solidFill>
            </a:endParaRPr>
          </a:p>
        </p:txBody>
      </p:sp>
      <p:cxnSp>
        <p:nvCxnSpPr>
          <p:cNvPr id="134" name="Straight Connector 133"/>
          <p:cNvCxnSpPr/>
          <p:nvPr/>
        </p:nvCxnSpPr>
        <p:spPr>
          <a:xfrm>
            <a:off x="7782239" y="2863102"/>
            <a:ext cx="0" cy="553818"/>
          </a:xfrm>
          <a:prstGeom prst="line">
            <a:avLst/>
          </a:prstGeom>
          <a:ln w="25400" cmpd="sng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Oval 57"/>
          <p:cNvSpPr/>
          <p:nvPr/>
        </p:nvSpPr>
        <p:spPr>
          <a:xfrm>
            <a:off x="1332980" y="2224764"/>
            <a:ext cx="888356" cy="353122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 fontScale="92500"/>
          </a:bodyPr>
          <a:lstStyle/>
          <a:p>
            <a:pPr algn="ctr"/>
            <a:r>
              <a:rPr lang="es-ES" sz="1100" b="1" dirty="0" err="1">
                <a:solidFill>
                  <a:schemeClr val="bg2"/>
                </a:solidFill>
              </a:rPr>
              <a:t>Multigrain</a:t>
            </a:r>
            <a:endParaRPr lang="en-US" sz="1100" b="1" dirty="0">
              <a:solidFill>
                <a:schemeClr val="bg2"/>
              </a:solidFill>
            </a:endParaRPr>
          </a:p>
        </p:txBody>
      </p:sp>
      <p:sp>
        <p:nvSpPr>
          <p:cNvPr id="107" name="Round Diagonal Corner Rectangle 106"/>
          <p:cNvSpPr/>
          <p:nvPr/>
        </p:nvSpPr>
        <p:spPr>
          <a:xfrm>
            <a:off x="6581864" y="2587584"/>
            <a:ext cx="988675" cy="437143"/>
          </a:xfrm>
          <a:prstGeom prst="round2DiagRect">
            <a:avLst/>
          </a:prstGeom>
          <a:solidFill>
            <a:srgbClr val="3CBEB4"/>
          </a:solidFill>
          <a:ln>
            <a:solidFill>
              <a:srgbClr val="3CBE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/>
          </a:bodyPr>
          <a:lstStyle/>
          <a:p>
            <a:pPr algn="ctr"/>
            <a:r>
              <a:rPr lang="es-ES" sz="1100" b="1" dirty="0">
                <a:solidFill>
                  <a:schemeClr val="bg2"/>
                </a:solidFill>
              </a:rPr>
              <a:t>BlackWallet.co Loses $400K</a:t>
            </a:r>
            <a:endParaRPr lang="en-US" sz="1100" b="1" dirty="0">
              <a:solidFill>
                <a:schemeClr val="bg2"/>
              </a:solidFill>
            </a:endParaRPr>
          </a:p>
        </p:txBody>
      </p:sp>
      <p:sp>
        <p:nvSpPr>
          <p:cNvPr id="108" name="Oval 107"/>
          <p:cNvSpPr/>
          <p:nvPr/>
        </p:nvSpPr>
        <p:spPr>
          <a:xfrm>
            <a:off x="6636822" y="3860004"/>
            <a:ext cx="606968" cy="633437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s-ES" sz="1000" b="1" dirty="0" err="1">
                <a:solidFill>
                  <a:schemeClr val="bg2"/>
                </a:solidFill>
              </a:rPr>
              <a:t>UDPoS</a:t>
            </a:r>
            <a:endParaRPr lang="es-ES" sz="1000" b="1" dirty="0">
              <a:solidFill>
                <a:schemeClr val="bg2"/>
              </a:solidFill>
            </a:endParaRPr>
          </a:p>
        </p:txBody>
      </p:sp>
      <p:cxnSp>
        <p:nvCxnSpPr>
          <p:cNvPr id="135" name="Straight Connector 134"/>
          <p:cNvCxnSpPr/>
          <p:nvPr/>
        </p:nvCxnSpPr>
        <p:spPr>
          <a:xfrm>
            <a:off x="288231" y="3487341"/>
            <a:ext cx="0" cy="390729"/>
          </a:xfrm>
          <a:prstGeom prst="line">
            <a:avLst/>
          </a:prstGeom>
          <a:ln w="25400" cmpd="sng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/>
          <p:cNvCxnSpPr/>
          <p:nvPr/>
        </p:nvCxnSpPr>
        <p:spPr>
          <a:xfrm>
            <a:off x="529897" y="2594093"/>
            <a:ext cx="0" cy="846229"/>
          </a:xfrm>
          <a:prstGeom prst="line">
            <a:avLst/>
          </a:prstGeom>
          <a:ln w="25400" cmpd="sng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Oval 137"/>
          <p:cNvSpPr/>
          <p:nvPr/>
        </p:nvSpPr>
        <p:spPr>
          <a:xfrm>
            <a:off x="19045" y="2011040"/>
            <a:ext cx="1021704" cy="59401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/>
          </a:bodyPr>
          <a:lstStyle/>
          <a:p>
            <a:pPr algn="ctr"/>
            <a:r>
              <a:rPr lang="es-ES" sz="1100" b="1" dirty="0" err="1">
                <a:solidFill>
                  <a:schemeClr val="bg1"/>
                </a:solidFill>
                <a:latin typeface="Titillium Bd" panose="00000800000000000000" pitchFamily="50" charset="0"/>
              </a:rPr>
              <a:t>FrameworkPoS</a:t>
            </a:r>
            <a:endParaRPr lang="en-US" sz="1100" b="1" dirty="0">
              <a:solidFill>
                <a:schemeClr val="bg1"/>
              </a:solidFill>
            </a:endParaRPr>
          </a:p>
        </p:txBody>
      </p:sp>
      <p:sp>
        <p:nvSpPr>
          <p:cNvPr id="136" name="Oval 135"/>
          <p:cNvSpPr/>
          <p:nvPr/>
        </p:nvSpPr>
        <p:spPr>
          <a:xfrm>
            <a:off x="-1423" y="3816252"/>
            <a:ext cx="747356" cy="72794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s-ES" sz="1000" b="1" dirty="0" err="1">
                <a:solidFill>
                  <a:schemeClr val="bg1"/>
                </a:solidFill>
                <a:latin typeface="Titillium Bd" panose="00000800000000000000" pitchFamily="50" charset="0"/>
              </a:rPr>
              <a:t>BernhardPoS</a:t>
            </a:r>
            <a:endParaRPr lang="es-E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5857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5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2000" fill="hold"/>
                                        <p:tgtEl>
                                          <p:spTgt spid="10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2000" fill="hold"/>
                                        <p:tgtEl>
                                          <p:spTgt spid="13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2000" fill="hold"/>
                                        <p:tgtEl>
                                          <p:spTgt spid="13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  <p:bldP spid="108" grpId="0" animBg="1"/>
      <p:bldP spid="138" grpId="0" animBg="1"/>
      <p:bldP spid="136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1"/>
          <p:cNvPicPr preferRelativeResize="0">
            <a:picLocks noGrp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6835" y="1047049"/>
            <a:ext cx="4618330" cy="2739322"/>
          </a:xfrm>
        </p:spPr>
      </p:pic>
      <p:sp>
        <p:nvSpPr>
          <p:cNvPr id="4" name="TextBox 3"/>
          <p:cNvSpPr txBox="1"/>
          <p:nvPr/>
        </p:nvSpPr>
        <p:spPr>
          <a:xfrm>
            <a:off x="7065800" y="4746230"/>
            <a:ext cx="29787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1600" b="1" dirty="0" err="1">
                <a:solidFill>
                  <a:schemeClr val="tx2">
                    <a:lumMod val="50000"/>
                  </a:schemeClr>
                </a:solidFill>
                <a:latin typeface="Titillium Bd" panose="00000800000000000000" pitchFamily="50" charset="0"/>
              </a:rPr>
              <a:t>Multigrain</a:t>
            </a:r>
            <a:r>
              <a:rPr lang="es-ES" sz="1600" b="1" dirty="0">
                <a:solidFill>
                  <a:schemeClr val="tx2">
                    <a:lumMod val="50000"/>
                  </a:schemeClr>
                </a:solidFill>
                <a:latin typeface="Titillium Bd" panose="00000800000000000000" pitchFamily="50" charset="0"/>
              </a:rPr>
              <a:t> and UDPOS</a:t>
            </a:r>
          </a:p>
          <a:p>
            <a:endParaRPr lang="es-ES" sz="1600" dirty="0" smtClean="0">
              <a:solidFill>
                <a:schemeClr val="tx2">
                  <a:lumMod val="50000"/>
                </a:schemeClr>
              </a:solidFill>
              <a:latin typeface="Titillium" panose="00000500000000000000" pitchFamily="50" charset="0"/>
            </a:endParaRPr>
          </a:p>
          <a:p>
            <a:r>
              <a:rPr lang="es-ES" sz="1600" dirty="0" err="1" smtClean="0">
                <a:solidFill>
                  <a:schemeClr val="tx2">
                    <a:lumMod val="50000"/>
                  </a:schemeClr>
                </a:solidFill>
                <a:latin typeface="Titillium" panose="00000500000000000000" pitchFamily="50" charset="0"/>
              </a:rPr>
              <a:t>Steal</a:t>
            </a:r>
            <a:r>
              <a:rPr lang="es-ES" sz="1600" dirty="0" smtClean="0">
                <a:solidFill>
                  <a:schemeClr val="tx2">
                    <a:lumMod val="50000"/>
                  </a:schemeClr>
                </a:solidFill>
                <a:latin typeface="Titillium" panose="00000500000000000000" pitchFamily="50" charset="0"/>
              </a:rPr>
              <a:t> </a:t>
            </a:r>
            <a:r>
              <a:rPr lang="es-ES" sz="1600" dirty="0" err="1">
                <a:solidFill>
                  <a:schemeClr val="tx2">
                    <a:lumMod val="50000"/>
                  </a:schemeClr>
                </a:solidFill>
                <a:latin typeface="Titillium" panose="00000500000000000000" pitchFamily="50" charset="0"/>
              </a:rPr>
              <a:t>credential</a:t>
            </a:r>
            <a:r>
              <a:rPr lang="es-ES" sz="1600" dirty="0">
                <a:solidFill>
                  <a:schemeClr val="tx2">
                    <a:lumMod val="50000"/>
                  </a:schemeClr>
                </a:solidFill>
                <a:latin typeface="Titillium" panose="00000500000000000000" pitchFamily="50" charset="0"/>
              </a:rPr>
              <a:t> </a:t>
            </a:r>
            <a:r>
              <a:rPr lang="es-ES" sz="1600" dirty="0" err="1">
                <a:solidFill>
                  <a:schemeClr val="tx2">
                    <a:lumMod val="50000"/>
                  </a:schemeClr>
                </a:solidFill>
                <a:latin typeface="Titillium" panose="00000500000000000000" pitchFamily="50" charset="0"/>
              </a:rPr>
              <a:t>card</a:t>
            </a:r>
            <a:r>
              <a:rPr lang="es-ES" sz="1600" dirty="0">
                <a:solidFill>
                  <a:schemeClr val="tx2">
                    <a:lumMod val="50000"/>
                  </a:schemeClr>
                </a:solidFill>
                <a:latin typeface="Titillium" panose="00000500000000000000" pitchFamily="50" charset="0"/>
              </a:rPr>
              <a:t> </a:t>
            </a:r>
            <a:r>
              <a:rPr lang="es-ES" sz="1600" dirty="0" err="1" smtClean="0">
                <a:solidFill>
                  <a:schemeClr val="tx2">
                    <a:lumMod val="50000"/>
                  </a:schemeClr>
                </a:solidFill>
                <a:latin typeface="Titillium" panose="00000500000000000000" pitchFamily="50" charset="0"/>
              </a:rPr>
              <a:t>information</a:t>
            </a:r>
            <a:endParaRPr lang="es-ES" sz="1600" dirty="0">
              <a:solidFill>
                <a:schemeClr val="tx2">
                  <a:lumMod val="50000"/>
                </a:schemeClr>
              </a:solidFill>
              <a:latin typeface="Titillium" panose="00000500000000000000" pitchFamily="50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04957" y="4746230"/>
            <a:ext cx="31283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1600" b="1" dirty="0" err="1" smtClean="0">
                <a:solidFill>
                  <a:schemeClr val="tx2">
                    <a:lumMod val="50000"/>
                  </a:schemeClr>
                </a:solidFill>
                <a:latin typeface="Titillium Bd" panose="00000800000000000000" pitchFamily="50" charset="0"/>
              </a:rPr>
              <a:t>BernhardPoS</a:t>
            </a:r>
            <a:r>
              <a:rPr lang="es-ES" sz="1600" b="1" dirty="0" smtClean="0">
                <a:solidFill>
                  <a:schemeClr val="tx2">
                    <a:lumMod val="50000"/>
                  </a:schemeClr>
                </a:solidFill>
                <a:latin typeface="Titillium Bd" panose="00000800000000000000" pitchFamily="50" charset="0"/>
              </a:rPr>
              <a:t> &amp; FrameworkPoS</a:t>
            </a:r>
          </a:p>
          <a:p>
            <a:pPr algn="just"/>
            <a:endParaRPr lang="es-ES" sz="1600" dirty="0" smtClean="0">
              <a:solidFill>
                <a:schemeClr val="tx2">
                  <a:lumMod val="50000"/>
                </a:schemeClr>
              </a:solidFill>
              <a:latin typeface="Titillium" panose="00000500000000000000" pitchFamily="50" charset="0"/>
            </a:endParaRPr>
          </a:p>
          <a:p>
            <a:pPr algn="just"/>
            <a:r>
              <a:rPr lang="es-ES" sz="1600" dirty="0" err="1" smtClean="0">
                <a:solidFill>
                  <a:schemeClr val="tx2">
                    <a:lumMod val="50000"/>
                  </a:schemeClr>
                </a:solidFill>
                <a:latin typeface="Titillium" panose="00000500000000000000" pitchFamily="50" charset="0"/>
              </a:rPr>
              <a:t>First</a:t>
            </a:r>
            <a:r>
              <a:rPr lang="es-ES" sz="1600" dirty="0" smtClean="0">
                <a:solidFill>
                  <a:schemeClr val="tx2">
                    <a:lumMod val="50000"/>
                  </a:schemeClr>
                </a:solidFill>
                <a:latin typeface="Titillium" panose="00000500000000000000" pitchFamily="50" charset="0"/>
              </a:rPr>
              <a:t> cases </a:t>
            </a:r>
            <a:r>
              <a:rPr lang="es-ES" sz="1600" dirty="0" err="1" smtClean="0">
                <a:solidFill>
                  <a:schemeClr val="tx2">
                    <a:lumMod val="50000"/>
                  </a:schemeClr>
                </a:solidFill>
                <a:latin typeface="Titillium" panose="00000500000000000000" pitchFamily="50" charset="0"/>
              </a:rPr>
              <a:t>reported</a:t>
            </a:r>
            <a:r>
              <a:rPr lang="es-ES" sz="1600" dirty="0" smtClean="0">
                <a:solidFill>
                  <a:schemeClr val="tx2">
                    <a:lumMod val="50000"/>
                  </a:schemeClr>
                </a:solidFill>
                <a:latin typeface="Titillium" panose="00000500000000000000" pitchFamily="50" charset="0"/>
              </a:rPr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81896" y="4330557"/>
            <a:ext cx="278840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b="1" dirty="0">
                <a:latin typeface="Titillium Bd" panose="00000800000000000000" pitchFamily="50" charset="0"/>
              </a:rPr>
              <a:t>Point </a:t>
            </a:r>
            <a:endParaRPr lang="en-US" sz="3600" b="1" dirty="0" smtClean="0">
              <a:latin typeface="Titillium Bd" panose="00000800000000000000" pitchFamily="50" charset="0"/>
            </a:endParaRPr>
          </a:p>
          <a:p>
            <a:pPr algn="r"/>
            <a:r>
              <a:rPr lang="en-US" sz="3600" b="1" dirty="0" smtClean="0">
                <a:latin typeface="Titillium Bd" panose="00000800000000000000" pitchFamily="50" charset="0"/>
              </a:rPr>
              <a:t>of Sale</a:t>
            </a:r>
          </a:p>
          <a:p>
            <a:pPr algn="r"/>
            <a:r>
              <a:rPr lang="en-US" sz="3600" b="1" dirty="0" smtClean="0">
                <a:latin typeface="Titillium Bd" panose="00000800000000000000" pitchFamily="50" charset="0"/>
              </a:rPr>
              <a:t>Hijacked</a:t>
            </a:r>
            <a:endParaRPr lang="en-US" sz="3600" b="1" dirty="0">
              <a:latin typeface="Titillium Bd" panose="00000800000000000000" pitchFamily="50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4533225" y="506380"/>
            <a:ext cx="3232227" cy="307777"/>
            <a:chOff x="4472113" y="319593"/>
            <a:chExt cx="3232227" cy="307777"/>
          </a:xfrm>
        </p:grpSpPr>
        <p:sp>
          <p:nvSpPr>
            <p:cNvPr id="8" name="TextBox 7"/>
            <p:cNvSpPr txBox="1"/>
            <p:nvPr userDrawn="1"/>
          </p:nvSpPr>
          <p:spPr>
            <a:xfrm>
              <a:off x="4957954" y="360666"/>
              <a:ext cx="2260555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50" spc="400" dirty="0">
                  <a:latin typeface="Titillium" panose="00000500000000000000" pitchFamily="50" charset="0"/>
                </a:rPr>
                <a:t>DNS Attack History</a:t>
              </a:r>
              <a:endParaRPr lang="en-US" sz="1050" spc="400" dirty="0">
                <a:solidFill>
                  <a:schemeClr val="tx1"/>
                </a:solidFill>
                <a:latin typeface="Titillium" panose="00000500000000000000" pitchFamily="50" charset="0"/>
              </a:endParaRPr>
            </a:p>
          </p:txBody>
        </p:sp>
        <p:sp>
          <p:nvSpPr>
            <p:cNvPr id="9" name="TextBox 8"/>
            <p:cNvSpPr txBox="1"/>
            <p:nvPr userDrawn="1"/>
          </p:nvSpPr>
          <p:spPr>
            <a:xfrm>
              <a:off x="4472113" y="319593"/>
              <a:ext cx="42511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spc="400" dirty="0">
                  <a:solidFill>
                    <a:schemeClr val="tx1"/>
                  </a:solidFill>
                  <a:latin typeface="Titillium" panose="00000500000000000000" pitchFamily="50" charset="0"/>
                </a:rPr>
                <a:t>-[</a:t>
              </a:r>
            </a:p>
          </p:txBody>
        </p:sp>
        <p:sp>
          <p:nvSpPr>
            <p:cNvPr id="10" name="TextBox 9"/>
            <p:cNvSpPr txBox="1"/>
            <p:nvPr userDrawn="1"/>
          </p:nvSpPr>
          <p:spPr>
            <a:xfrm>
              <a:off x="7279224" y="319593"/>
              <a:ext cx="42511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spc="400" dirty="0">
                  <a:solidFill>
                    <a:schemeClr val="tx1"/>
                  </a:solidFill>
                  <a:latin typeface="Titillium" panose="00000500000000000000" pitchFamily="50" charset="0"/>
                </a:rPr>
                <a:t>]-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 rot="2700000">
            <a:off x="11197476" y="1558860"/>
            <a:ext cx="548640" cy="548640"/>
            <a:chOff x="2358572" y="1016001"/>
            <a:chExt cx="856342" cy="856342"/>
          </a:xfrm>
          <a:effectLst>
            <a:glow rad="152400">
              <a:schemeClr val="tx1">
                <a:alpha val="10000"/>
              </a:schemeClr>
            </a:glow>
          </a:effectLst>
        </p:grpSpPr>
        <p:cxnSp>
          <p:nvCxnSpPr>
            <p:cNvPr id="15" name="Straight Connector 14"/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127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127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 rot="2700000">
            <a:off x="10017027" y="591906"/>
            <a:ext cx="548640" cy="548640"/>
            <a:chOff x="2358572" y="1016001"/>
            <a:chExt cx="856342" cy="856342"/>
          </a:xfrm>
          <a:effectLst>
            <a:glow rad="152400">
              <a:schemeClr val="tx1">
                <a:alpha val="10000"/>
              </a:schemeClr>
            </a:glow>
          </a:effectLst>
        </p:grpSpPr>
        <p:cxnSp>
          <p:nvCxnSpPr>
            <p:cNvPr id="18" name="Straight Connector 17"/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127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127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 rot="2700000">
            <a:off x="10767058" y="226146"/>
            <a:ext cx="1280160" cy="1280160"/>
            <a:chOff x="2358572" y="1016001"/>
            <a:chExt cx="856342" cy="856342"/>
          </a:xfrm>
          <a:effectLst>
            <a:glow rad="152400">
              <a:schemeClr val="tx1">
                <a:alpha val="10000"/>
              </a:schemeClr>
            </a:glow>
          </a:effectLst>
        </p:grpSpPr>
        <p:cxnSp>
          <p:nvCxnSpPr>
            <p:cNvPr id="21" name="Straight Connector 20"/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2540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2540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/>
          <p:cNvSpPr txBox="1"/>
          <p:nvPr/>
        </p:nvSpPr>
        <p:spPr>
          <a:xfrm>
            <a:off x="4152211" y="3838576"/>
            <a:ext cx="38834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s-ES" sz="1000" i="1" dirty="0" smtClean="0"/>
              <a:t>Security </a:t>
            </a:r>
            <a:r>
              <a:rPr lang="es-ES" sz="1000" i="1" dirty="0" err="1" smtClean="0"/>
              <a:t>affairs</a:t>
            </a:r>
            <a:r>
              <a:rPr lang="es-ES" sz="1000" i="1" dirty="0" smtClean="0"/>
              <a:t> - </a:t>
            </a:r>
            <a:r>
              <a:rPr lang="en-US" sz="1000" i="1" dirty="0" err="1"/>
              <a:t>Trustwave</a:t>
            </a:r>
            <a:r>
              <a:rPr lang="en-US" sz="1000" i="1" dirty="0"/>
              <a:t> analyzed of point-of-sale </a:t>
            </a:r>
            <a:r>
              <a:rPr lang="en-US" sz="1000" i="1" dirty="0" smtClean="0"/>
              <a:t>malware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8143" y="243637"/>
            <a:ext cx="5623049" cy="446038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522130" y="3947111"/>
            <a:ext cx="8952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 smtClean="0">
                <a:solidFill>
                  <a:srgbClr val="FF0000"/>
                </a:solidFill>
              </a:rPr>
              <a:t>1234567812345678</a:t>
            </a:r>
            <a:r>
              <a:rPr lang="es-ES" sz="3600" b="1" dirty="0" smtClean="0"/>
              <a:t>.</a:t>
            </a:r>
            <a:r>
              <a:rPr lang="es-ES" sz="3600" b="1" dirty="0" smtClean="0">
                <a:solidFill>
                  <a:srgbClr val="3CBEB4"/>
                </a:solidFill>
              </a:rPr>
              <a:t>attacker-domain</a:t>
            </a:r>
            <a:r>
              <a:rPr lang="es-ES" sz="3600" b="1" dirty="0" smtClean="0"/>
              <a:t>.com</a:t>
            </a:r>
            <a:endParaRPr lang="es-AR" sz="3600" b="1" dirty="0"/>
          </a:p>
        </p:txBody>
      </p:sp>
    </p:spTree>
    <p:extLst>
      <p:ext uri="{BB962C8B-B14F-4D97-AF65-F5344CB8AC3E}">
        <p14:creationId xmlns:p14="http://schemas.microsoft.com/office/powerpoint/2010/main" val="2233363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flythrough hasBounce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0"/>
          </p:nvPr>
        </p:nvSpPr>
        <p:spPr>
          <a:xfrm>
            <a:off x="-12848" y="-15128"/>
            <a:ext cx="12192000" cy="6857999"/>
          </a:xfrm>
          <a:prstGeom prst="rect">
            <a:avLst/>
          </a:prstGeom>
          <a:noFill/>
          <a:effectLst>
            <a:softEdge rad="0"/>
          </a:effectLst>
        </p:spPr>
      </p:sp>
      <p:cxnSp>
        <p:nvCxnSpPr>
          <p:cNvPr id="33" name="18 Conector recto"/>
          <p:cNvCxnSpPr/>
          <p:nvPr/>
        </p:nvCxnSpPr>
        <p:spPr>
          <a:xfrm>
            <a:off x="-28889" y="3455386"/>
            <a:ext cx="12220889" cy="0"/>
          </a:xfrm>
          <a:prstGeom prst="line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48 Elipse"/>
          <p:cNvSpPr/>
          <p:nvPr/>
        </p:nvSpPr>
        <p:spPr>
          <a:xfrm>
            <a:off x="587435" y="3440322"/>
            <a:ext cx="37795" cy="36955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2" tIns="34286" rIns="68572" bIns="34286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050" b="0" i="0" u="none" strike="noStrike" kern="1200" cap="none" spc="0" normalizeH="0" baseline="0" noProof="0">
              <a:ln>
                <a:noFill/>
              </a:ln>
              <a:solidFill>
                <a:srgbClr val="2B2B2B"/>
              </a:solidFill>
              <a:effectLst/>
              <a:uLnTx/>
              <a:uFillTx/>
              <a:latin typeface="Helvetica" panose="020B0604020202020204" pitchFamily="34" charset="0"/>
              <a:ea typeface="Segoe UI" panose="020B0502040204020203" pitchFamily="34" charset="0"/>
              <a:cs typeface="Helvetica" panose="020B0604020202020204" pitchFamily="34" charset="0"/>
            </a:endParaRPr>
          </a:p>
        </p:txBody>
      </p:sp>
      <p:sp>
        <p:nvSpPr>
          <p:cNvPr id="41" name="48 Elipse"/>
          <p:cNvSpPr/>
          <p:nvPr/>
        </p:nvSpPr>
        <p:spPr>
          <a:xfrm>
            <a:off x="9689976" y="3439971"/>
            <a:ext cx="37795" cy="36955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2" tIns="34286" rIns="68572" bIns="34286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050" b="0" i="0" u="none" strike="noStrike" kern="1200" cap="none" spc="0" normalizeH="0" baseline="0" noProof="0">
              <a:ln>
                <a:noFill/>
              </a:ln>
              <a:solidFill>
                <a:srgbClr val="2B2B2B"/>
              </a:solidFill>
              <a:effectLst/>
              <a:uLnTx/>
              <a:uFillTx/>
              <a:latin typeface="Helvetica" panose="020B0604020202020204" pitchFamily="34" charset="0"/>
              <a:ea typeface="Segoe UI" panose="020B0502040204020203" pitchFamily="34" charset="0"/>
              <a:cs typeface="Helvetica" panose="020B0604020202020204" pitchFamily="34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353767" y="3477276"/>
            <a:ext cx="5810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rgbClr val="2B2B2B"/>
                </a:solidFill>
                <a:effectLst/>
                <a:uLnTx/>
                <a:uFillTx/>
                <a:latin typeface="Titillium"/>
                <a:ea typeface="+mn-ea"/>
                <a:cs typeface="+mn-cs"/>
              </a:rPr>
              <a:t>2016</a:t>
            </a: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srgbClr val="2B2B2B"/>
              </a:solidFill>
              <a:effectLst/>
              <a:uLnTx/>
              <a:uFillTx/>
              <a:latin typeface="Titillium"/>
              <a:ea typeface="+mn-ea"/>
              <a:cs typeface="+mn-cs"/>
            </a:endParaRPr>
          </a:p>
        </p:txBody>
      </p:sp>
      <p:sp>
        <p:nvSpPr>
          <p:cNvPr id="49" name="Round Diagonal Corner Rectangle 48"/>
          <p:cNvSpPr/>
          <p:nvPr/>
        </p:nvSpPr>
        <p:spPr>
          <a:xfrm>
            <a:off x="96903" y="5277820"/>
            <a:ext cx="1235014" cy="785523"/>
          </a:xfrm>
          <a:prstGeom prst="round2Diag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1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Titillium"/>
                <a:ea typeface="+mn-ea"/>
                <a:cs typeface="+mn-cs"/>
              </a:rPr>
              <a:t>OilRig Targets </a:t>
            </a:r>
            <a:r>
              <a:rPr kumimoji="0" lang="es-ES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Titillium"/>
                <a:ea typeface="+mn-ea"/>
                <a:cs typeface="+mn-cs"/>
              </a:rPr>
              <a:t>Middle</a:t>
            </a:r>
            <a:r>
              <a:rPr kumimoji="0" lang="es-ES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Titillium"/>
                <a:ea typeface="+mn-ea"/>
                <a:cs typeface="+mn-cs"/>
              </a:rPr>
              <a:t> East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50000"/>
                </a:srgbClr>
              </a:solidFill>
              <a:effectLst/>
              <a:uLnTx/>
              <a:uFillTx/>
              <a:latin typeface="Titillium"/>
              <a:ea typeface="+mn-ea"/>
              <a:cs typeface="+mn-cs"/>
            </a:endParaRPr>
          </a:p>
        </p:txBody>
      </p:sp>
      <p:sp>
        <p:nvSpPr>
          <p:cNvPr id="50" name="Round Diagonal Corner Rectangle 49"/>
          <p:cNvSpPr/>
          <p:nvPr/>
        </p:nvSpPr>
        <p:spPr>
          <a:xfrm>
            <a:off x="218918" y="1255238"/>
            <a:ext cx="1551375" cy="667047"/>
          </a:xfrm>
          <a:prstGeom prst="round2Diag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Titillium"/>
                <a:ea typeface="+mn-ea"/>
                <a:cs typeface="+mn-cs"/>
              </a:rPr>
              <a:t>OilRig Targets </a:t>
            </a:r>
            <a:r>
              <a:rPr kumimoji="0" lang="es-ES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Titillium"/>
                <a:ea typeface="+mn-ea"/>
                <a:cs typeface="+mn-cs"/>
              </a:rPr>
              <a:t>Saudi</a:t>
            </a:r>
            <a:r>
              <a:rPr kumimoji="0" lang="es-ES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Titillium"/>
                <a:ea typeface="+mn-ea"/>
                <a:cs typeface="+mn-cs"/>
              </a:rPr>
              <a:t> Arabia </a:t>
            </a:r>
            <a:r>
              <a:rPr kumimoji="0" lang="es-ES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Titillium"/>
                <a:ea typeface="+mn-ea"/>
                <a:cs typeface="+mn-cs"/>
              </a:rPr>
              <a:t>with</a:t>
            </a:r>
            <a:r>
              <a:rPr kumimoji="0" lang="es-ES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Titillium"/>
                <a:ea typeface="+mn-ea"/>
                <a:cs typeface="+mn-cs"/>
              </a:rPr>
              <a:t> </a:t>
            </a:r>
            <a:r>
              <a:rPr kumimoji="0" lang="es-ES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Titillium"/>
                <a:ea typeface="+mn-ea"/>
                <a:cs typeface="+mn-cs"/>
              </a:rPr>
              <a:t>Helminth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50000"/>
                </a:srgbClr>
              </a:solidFill>
              <a:effectLst/>
              <a:uLnTx/>
              <a:uFillTx/>
              <a:latin typeface="Titillium"/>
              <a:ea typeface="+mn-ea"/>
              <a:cs typeface="+mn-cs"/>
            </a:endParaRPr>
          </a:p>
        </p:txBody>
      </p:sp>
      <p:sp>
        <p:nvSpPr>
          <p:cNvPr id="52" name="48 Elipse"/>
          <p:cNvSpPr/>
          <p:nvPr/>
        </p:nvSpPr>
        <p:spPr>
          <a:xfrm>
            <a:off x="3361504" y="3440320"/>
            <a:ext cx="37795" cy="36955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2" tIns="34286" rIns="68572" bIns="34286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050" b="0" i="0" u="none" strike="noStrike" kern="1200" cap="none" spc="0" normalizeH="0" baseline="0" noProof="0">
              <a:ln>
                <a:noFill/>
              </a:ln>
              <a:solidFill>
                <a:srgbClr val="2B2B2B"/>
              </a:solidFill>
              <a:effectLst/>
              <a:uLnTx/>
              <a:uFillTx/>
              <a:latin typeface="Helvetica" panose="020B0604020202020204" pitchFamily="34" charset="0"/>
              <a:ea typeface="Segoe UI" panose="020B0502040204020203" pitchFamily="34" charset="0"/>
              <a:cs typeface="Helvetica" panose="020B0604020202020204" pitchFamily="34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3150365" y="3463830"/>
            <a:ext cx="5433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rgbClr val="2B2B2B"/>
                </a:solidFill>
                <a:effectLst/>
                <a:uLnTx/>
                <a:uFillTx/>
                <a:latin typeface="Titillium"/>
                <a:ea typeface="+mn-ea"/>
                <a:cs typeface="+mn-cs"/>
              </a:rPr>
              <a:t>2017</a:t>
            </a: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srgbClr val="2B2B2B"/>
              </a:solidFill>
              <a:effectLst/>
              <a:uLnTx/>
              <a:uFillTx/>
              <a:latin typeface="Titillium"/>
              <a:ea typeface="+mn-ea"/>
              <a:cs typeface="+mn-cs"/>
            </a:endParaRPr>
          </a:p>
        </p:txBody>
      </p:sp>
      <p:sp>
        <p:nvSpPr>
          <p:cNvPr id="54" name="Oval 53"/>
          <p:cNvSpPr/>
          <p:nvPr/>
        </p:nvSpPr>
        <p:spPr>
          <a:xfrm>
            <a:off x="979641" y="3974868"/>
            <a:ext cx="1290687" cy="454861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Titillium"/>
                <a:ea typeface="+mn-ea"/>
                <a:cs typeface="+mn-cs"/>
              </a:rPr>
              <a:t>DNSUnlocker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50000"/>
                </a:srgbClr>
              </a:solidFill>
              <a:effectLst/>
              <a:uLnTx/>
              <a:uFillTx/>
              <a:latin typeface="Titillium"/>
              <a:ea typeface="+mn-ea"/>
              <a:cs typeface="+mn-cs"/>
            </a:endParaRPr>
          </a:p>
        </p:txBody>
      </p:sp>
      <p:sp>
        <p:nvSpPr>
          <p:cNvPr id="57" name="48 Elipse"/>
          <p:cNvSpPr/>
          <p:nvPr/>
        </p:nvSpPr>
        <p:spPr>
          <a:xfrm>
            <a:off x="4775210" y="3413872"/>
            <a:ext cx="75590" cy="73910"/>
          </a:xfrm>
          <a:prstGeom prst="ellipse">
            <a:avLst/>
          </a:prstGeom>
          <a:solidFill>
            <a:schemeClr val="tx1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2" tIns="34286" rIns="68572" bIns="34286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050" b="0" i="0" u="none" strike="noStrike" kern="1200" cap="none" spc="0" normalizeH="0" baseline="0" noProof="0">
              <a:ln>
                <a:noFill/>
              </a:ln>
              <a:solidFill>
                <a:srgbClr val="2B2B2B"/>
              </a:solidFill>
              <a:effectLst/>
              <a:uLnTx/>
              <a:uFillTx/>
              <a:latin typeface="Helvetica" panose="020B0604020202020204" pitchFamily="34" charset="0"/>
              <a:ea typeface="Segoe UI" panose="020B0502040204020203" pitchFamily="34" charset="0"/>
              <a:cs typeface="Helvetica" panose="020B0604020202020204" pitchFamily="34" charset="0"/>
            </a:endParaRPr>
          </a:p>
        </p:txBody>
      </p:sp>
      <p:sp>
        <p:nvSpPr>
          <p:cNvPr id="58" name="Oval 57"/>
          <p:cNvSpPr/>
          <p:nvPr/>
        </p:nvSpPr>
        <p:spPr>
          <a:xfrm>
            <a:off x="1139016" y="2224764"/>
            <a:ext cx="888356" cy="353122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Titillium"/>
                <a:ea typeface="+mn-ea"/>
                <a:cs typeface="+mn-cs"/>
              </a:rPr>
              <a:t>Multigrain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50000"/>
                </a:srgbClr>
              </a:solidFill>
              <a:effectLst/>
              <a:uLnTx/>
              <a:uFillTx/>
              <a:latin typeface="Titillium"/>
              <a:ea typeface="+mn-ea"/>
              <a:cs typeface="+mn-cs"/>
            </a:endParaRPr>
          </a:p>
        </p:txBody>
      </p:sp>
      <p:sp>
        <p:nvSpPr>
          <p:cNvPr id="59" name="Round Diagonal Corner Rectangle 58"/>
          <p:cNvSpPr/>
          <p:nvPr/>
        </p:nvSpPr>
        <p:spPr>
          <a:xfrm>
            <a:off x="1951782" y="1255239"/>
            <a:ext cx="974274" cy="793800"/>
          </a:xfrm>
          <a:prstGeom prst="round2Diag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Titillium"/>
                <a:ea typeface="+mn-ea"/>
                <a:cs typeface="+mn-cs"/>
              </a:rPr>
              <a:t>Project </a:t>
            </a:r>
            <a:r>
              <a:rPr kumimoji="0" lang="es-E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Titillium"/>
                <a:ea typeface="+mn-ea"/>
                <a:cs typeface="+mn-cs"/>
              </a:rPr>
              <a:t>Sauron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50000"/>
                </a:srgbClr>
              </a:solidFill>
              <a:effectLst/>
              <a:uLnTx/>
              <a:uFillTx/>
              <a:latin typeface="Titillium"/>
              <a:ea typeface="+mn-ea"/>
              <a:cs typeface="+mn-cs"/>
            </a:endParaRPr>
          </a:p>
        </p:txBody>
      </p:sp>
      <p:sp>
        <p:nvSpPr>
          <p:cNvPr id="62" name="Round Diagonal Corner Rectangle 61"/>
          <p:cNvSpPr/>
          <p:nvPr/>
        </p:nvSpPr>
        <p:spPr>
          <a:xfrm>
            <a:off x="1656272" y="4801139"/>
            <a:ext cx="1245837" cy="564481"/>
          </a:xfrm>
          <a:prstGeom prst="round2Diag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Titillium"/>
                <a:ea typeface="+mn-ea"/>
                <a:cs typeface="+mn-cs"/>
              </a:rPr>
              <a:t>OilRig </a:t>
            </a:r>
            <a:r>
              <a:rPr kumimoji="0" lang="es-ES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Titillium"/>
                <a:ea typeface="+mn-ea"/>
                <a:cs typeface="+mn-cs"/>
              </a:rPr>
              <a:t>expands</a:t>
            </a:r>
            <a:r>
              <a:rPr kumimoji="0" lang="es-ES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Titillium"/>
                <a:ea typeface="+mn-ea"/>
                <a:cs typeface="+mn-cs"/>
              </a:rPr>
              <a:t> Targets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50000"/>
                </a:srgbClr>
              </a:solidFill>
              <a:effectLst/>
              <a:uLnTx/>
              <a:uFillTx/>
              <a:latin typeface="Titillium"/>
              <a:ea typeface="+mn-ea"/>
              <a:cs typeface="+mn-cs"/>
            </a:endParaRPr>
          </a:p>
        </p:txBody>
      </p:sp>
      <p:sp>
        <p:nvSpPr>
          <p:cNvPr id="64" name="Oval 63"/>
          <p:cNvSpPr/>
          <p:nvPr/>
        </p:nvSpPr>
        <p:spPr>
          <a:xfrm>
            <a:off x="2564602" y="2403406"/>
            <a:ext cx="705025" cy="371886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Titillium"/>
                <a:ea typeface="+mn-ea"/>
                <a:cs typeface="+mn-cs"/>
              </a:rPr>
              <a:t>Switcher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50000"/>
                </a:srgbClr>
              </a:solidFill>
              <a:effectLst/>
              <a:uLnTx/>
              <a:uFillTx/>
              <a:latin typeface="Titillium"/>
              <a:ea typeface="+mn-ea"/>
              <a:cs typeface="+mn-cs"/>
            </a:endParaRPr>
          </a:p>
        </p:txBody>
      </p:sp>
      <p:sp>
        <p:nvSpPr>
          <p:cNvPr id="66" name="48 Elipse"/>
          <p:cNvSpPr/>
          <p:nvPr/>
        </p:nvSpPr>
        <p:spPr>
          <a:xfrm>
            <a:off x="6342954" y="3434745"/>
            <a:ext cx="37795" cy="36955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2" tIns="34286" rIns="68572" bIns="34286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050" b="0" i="0" u="none" strike="noStrike" kern="1200" cap="none" spc="0" normalizeH="0" baseline="0" noProof="0">
              <a:ln>
                <a:noFill/>
              </a:ln>
              <a:solidFill>
                <a:srgbClr val="2B2B2B"/>
              </a:solidFill>
              <a:effectLst/>
              <a:uLnTx/>
              <a:uFillTx/>
              <a:latin typeface="Helvetica" panose="020B0604020202020204" pitchFamily="34" charset="0"/>
              <a:ea typeface="Segoe UI" panose="020B0502040204020203" pitchFamily="34" charset="0"/>
              <a:cs typeface="Helvetica" panose="020B0604020202020204" pitchFamily="34" charset="0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6093490" y="3439971"/>
            <a:ext cx="5433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rgbClr val="2B2B2B"/>
                </a:solidFill>
                <a:effectLst/>
                <a:uLnTx/>
                <a:uFillTx/>
                <a:latin typeface="Titillium"/>
                <a:ea typeface="+mn-ea"/>
                <a:cs typeface="+mn-cs"/>
              </a:rPr>
              <a:t>2018</a:t>
            </a: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srgbClr val="2B2B2B"/>
              </a:solidFill>
              <a:effectLst/>
              <a:uLnTx/>
              <a:uFillTx/>
              <a:latin typeface="Titillium"/>
              <a:ea typeface="+mn-ea"/>
              <a:cs typeface="+mn-cs"/>
            </a:endParaRPr>
          </a:p>
        </p:txBody>
      </p:sp>
      <p:sp>
        <p:nvSpPr>
          <p:cNvPr id="70" name="Round Diagonal Corner Rectangle 69"/>
          <p:cNvSpPr/>
          <p:nvPr/>
        </p:nvSpPr>
        <p:spPr>
          <a:xfrm>
            <a:off x="3198310" y="4964707"/>
            <a:ext cx="1911421" cy="489477"/>
          </a:xfrm>
          <a:prstGeom prst="round2Diag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Titillium"/>
                <a:ea typeface="+mn-ea"/>
                <a:cs typeface="+mn-cs"/>
              </a:rPr>
              <a:t>APT32 Targets </a:t>
            </a:r>
            <a:r>
              <a:rPr kumimoji="0" lang="es-ES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Titillium"/>
                <a:ea typeface="+mn-ea"/>
                <a:cs typeface="+mn-cs"/>
              </a:rPr>
              <a:t>Subsidiaries</a:t>
            </a:r>
            <a:r>
              <a:rPr kumimoji="0" lang="es-ES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Titillium"/>
                <a:ea typeface="+mn-ea"/>
                <a:cs typeface="+mn-cs"/>
              </a:rPr>
              <a:t> of US and </a:t>
            </a:r>
            <a:r>
              <a:rPr kumimoji="0" lang="es-ES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Titillium"/>
                <a:ea typeface="+mn-ea"/>
                <a:cs typeface="+mn-cs"/>
              </a:rPr>
              <a:t>Philippines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50000"/>
                </a:srgbClr>
              </a:solidFill>
              <a:effectLst/>
              <a:uLnTx/>
              <a:uFillTx/>
              <a:latin typeface="Titillium"/>
              <a:ea typeface="+mn-ea"/>
              <a:cs typeface="+mn-cs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9460067" y="3461574"/>
            <a:ext cx="5433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rgbClr val="2B2B2B"/>
                </a:solidFill>
                <a:effectLst/>
                <a:uLnTx/>
                <a:uFillTx/>
                <a:latin typeface="Titillium"/>
                <a:ea typeface="+mn-ea"/>
                <a:cs typeface="+mn-cs"/>
              </a:rPr>
              <a:t>2019</a:t>
            </a: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srgbClr val="2B2B2B"/>
              </a:solidFill>
              <a:effectLst/>
              <a:uLnTx/>
              <a:uFillTx/>
              <a:latin typeface="Titillium"/>
              <a:ea typeface="+mn-ea"/>
              <a:cs typeface="+mn-cs"/>
            </a:endParaRPr>
          </a:p>
        </p:txBody>
      </p:sp>
      <p:cxnSp>
        <p:nvCxnSpPr>
          <p:cNvPr id="43" name="Straight Connector 42"/>
          <p:cNvCxnSpPr/>
          <p:nvPr/>
        </p:nvCxnSpPr>
        <p:spPr>
          <a:xfrm>
            <a:off x="896632" y="3455386"/>
            <a:ext cx="0" cy="1822435"/>
          </a:xfrm>
          <a:prstGeom prst="line">
            <a:avLst/>
          </a:prstGeom>
          <a:ln w="25400" cmpd="sng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1024200" y="1922286"/>
            <a:ext cx="0" cy="1491586"/>
          </a:xfrm>
          <a:prstGeom prst="line">
            <a:avLst/>
          </a:prstGeom>
          <a:ln w="25400" cmpd="sng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1331916" y="3437649"/>
            <a:ext cx="0" cy="533419"/>
          </a:xfrm>
          <a:prstGeom prst="line">
            <a:avLst/>
          </a:prstGeom>
          <a:ln w="25400" cmpd="sng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1600342" y="2594093"/>
            <a:ext cx="0" cy="846229"/>
          </a:xfrm>
          <a:prstGeom prst="line">
            <a:avLst/>
          </a:prstGeom>
          <a:ln w="25400" cmpd="sng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2510175" y="3477277"/>
            <a:ext cx="0" cy="1352621"/>
          </a:xfrm>
          <a:prstGeom prst="line">
            <a:avLst/>
          </a:prstGeom>
          <a:ln w="25400" cmpd="sng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2343548" y="2049039"/>
            <a:ext cx="0" cy="1414791"/>
          </a:xfrm>
          <a:prstGeom prst="line">
            <a:avLst/>
          </a:prstGeom>
          <a:ln w="25400" cmpd="sng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3679306" y="3434745"/>
            <a:ext cx="0" cy="402888"/>
          </a:xfrm>
          <a:prstGeom prst="line">
            <a:avLst/>
          </a:prstGeom>
          <a:ln w="25400" cmpd="sng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4806202" y="1658625"/>
            <a:ext cx="0" cy="1728707"/>
          </a:xfrm>
          <a:prstGeom prst="line">
            <a:avLst/>
          </a:prstGeom>
          <a:ln w="25400" cmpd="sng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>
            <a:off x="4261719" y="3457238"/>
            <a:ext cx="0" cy="1481172"/>
          </a:xfrm>
          <a:prstGeom prst="line">
            <a:avLst/>
          </a:prstGeom>
          <a:ln w="25400" cmpd="sng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Round Diagonal Corner Rectangle 83"/>
          <p:cNvSpPr/>
          <p:nvPr/>
        </p:nvSpPr>
        <p:spPr>
          <a:xfrm>
            <a:off x="4453466" y="4232689"/>
            <a:ext cx="1406055" cy="597209"/>
          </a:xfrm>
          <a:prstGeom prst="round2Diag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Titillium"/>
                <a:ea typeface="+mn-ea"/>
                <a:cs typeface="+mn-cs"/>
              </a:rPr>
              <a:t>OilRig Uses </a:t>
            </a:r>
            <a:r>
              <a:rPr kumimoji="0" lang="es-E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Titillium"/>
                <a:ea typeface="+mn-ea"/>
                <a:cs typeface="+mn-cs"/>
              </a:rPr>
              <a:t>ISMAgent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50000"/>
                </a:srgbClr>
              </a:solidFill>
              <a:effectLst/>
              <a:uLnTx/>
              <a:uFillTx/>
              <a:latin typeface="Titillium"/>
              <a:ea typeface="+mn-ea"/>
              <a:cs typeface="+mn-cs"/>
            </a:endParaRPr>
          </a:p>
        </p:txBody>
      </p:sp>
      <p:cxnSp>
        <p:nvCxnSpPr>
          <p:cNvPr id="85" name="Straight Connector 84"/>
          <p:cNvCxnSpPr/>
          <p:nvPr/>
        </p:nvCxnSpPr>
        <p:spPr>
          <a:xfrm>
            <a:off x="5070619" y="3487782"/>
            <a:ext cx="0" cy="728321"/>
          </a:xfrm>
          <a:prstGeom prst="line">
            <a:avLst/>
          </a:prstGeom>
          <a:ln w="25400" cmpd="sng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>
            <a:off x="3803175" y="2351516"/>
            <a:ext cx="0" cy="1106931"/>
          </a:xfrm>
          <a:prstGeom prst="line">
            <a:avLst/>
          </a:prstGeom>
          <a:ln w="25400" cmpd="sng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Round Diagonal Corner Rectangle 86"/>
          <p:cNvSpPr/>
          <p:nvPr/>
        </p:nvSpPr>
        <p:spPr>
          <a:xfrm>
            <a:off x="4954979" y="2521253"/>
            <a:ext cx="818713" cy="437143"/>
          </a:xfrm>
          <a:prstGeom prst="round2Diag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Titillium"/>
                <a:ea typeface="+mn-ea"/>
                <a:cs typeface="+mn-cs"/>
              </a:rPr>
              <a:t>OilRig Uses </a:t>
            </a:r>
            <a:r>
              <a:rPr kumimoji="0" lang="es-ES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Titillium"/>
                <a:ea typeface="+mn-ea"/>
                <a:cs typeface="+mn-cs"/>
              </a:rPr>
              <a:t>ISMInjector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50000"/>
                </a:srgbClr>
              </a:solidFill>
              <a:effectLst/>
              <a:uLnTx/>
              <a:uFillTx/>
              <a:latin typeface="Titillium"/>
              <a:ea typeface="+mn-ea"/>
              <a:cs typeface="+mn-cs"/>
            </a:endParaRPr>
          </a:p>
        </p:txBody>
      </p:sp>
      <p:sp>
        <p:nvSpPr>
          <p:cNvPr id="88" name="Round Diagonal Corner Rectangle 87"/>
          <p:cNvSpPr/>
          <p:nvPr/>
        </p:nvSpPr>
        <p:spPr>
          <a:xfrm>
            <a:off x="6801722" y="1425052"/>
            <a:ext cx="860877" cy="558824"/>
          </a:xfrm>
          <a:prstGeom prst="round2Diag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Titillium"/>
                <a:ea typeface="+mn-ea"/>
                <a:cs typeface="+mn-cs"/>
              </a:rPr>
              <a:t>OilRig Uses QUADAGENT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50000"/>
                </a:srgbClr>
              </a:solidFill>
              <a:effectLst/>
              <a:uLnTx/>
              <a:uFillTx/>
              <a:latin typeface="Titillium"/>
              <a:ea typeface="+mn-ea"/>
              <a:cs typeface="+mn-cs"/>
            </a:endParaRPr>
          </a:p>
        </p:txBody>
      </p:sp>
      <p:sp>
        <p:nvSpPr>
          <p:cNvPr id="89" name="Round Diagonal Corner Rectangle 88"/>
          <p:cNvSpPr/>
          <p:nvPr/>
        </p:nvSpPr>
        <p:spPr>
          <a:xfrm>
            <a:off x="5299224" y="1582423"/>
            <a:ext cx="1163421" cy="470995"/>
          </a:xfrm>
          <a:prstGeom prst="round2Diag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Titillium"/>
                <a:ea typeface="+mn-ea"/>
                <a:cs typeface="+mn-cs"/>
              </a:rPr>
              <a:t>DNSpionage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50000"/>
                </a:srgbClr>
              </a:solidFill>
              <a:effectLst/>
              <a:uLnTx/>
              <a:uFillTx/>
              <a:latin typeface="Titillium"/>
              <a:ea typeface="+mn-ea"/>
              <a:cs typeface="+mn-cs"/>
            </a:endParaRPr>
          </a:p>
        </p:txBody>
      </p:sp>
      <p:sp>
        <p:nvSpPr>
          <p:cNvPr id="90" name="Round Diagonal Corner Rectangle 89"/>
          <p:cNvSpPr/>
          <p:nvPr/>
        </p:nvSpPr>
        <p:spPr>
          <a:xfrm>
            <a:off x="5077911" y="5536490"/>
            <a:ext cx="1563222" cy="526853"/>
          </a:xfrm>
          <a:prstGeom prst="round2Diag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Titillium"/>
                <a:ea typeface="+mn-ea"/>
                <a:cs typeface="+mn-cs"/>
              </a:rPr>
              <a:t>OilRig Uses ALMA </a:t>
            </a:r>
            <a:r>
              <a:rPr kumimoji="0" lang="es-E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Titillium"/>
                <a:ea typeface="+mn-ea"/>
                <a:cs typeface="+mn-cs"/>
              </a:rPr>
              <a:t>Communicator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50000"/>
                </a:srgbClr>
              </a:solidFill>
              <a:effectLst/>
              <a:uLnTx/>
              <a:uFillTx/>
              <a:latin typeface="Titillium"/>
              <a:ea typeface="+mn-ea"/>
              <a:cs typeface="+mn-cs"/>
            </a:endParaRPr>
          </a:p>
        </p:txBody>
      </p:sp>
      <p:sp>
        <p:nvSpPr>
          <p:cNvPr id="91" name="Oval 90"/>
          <p:cNvSpPr/>
          <p:nvPr/>
        </p:nvSpPr>
        <p:spPr>
          <a:xfrm>
            <a:off x="6918822" y="5173103"/>
            <a:ext cx="1075298" cy="583113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Titillium"/>
                <a:ea typeface="+mn-ea"/>
                <a:cs typeface="+mn-cs"/>
              </a:rPr>
              <a:t>Roaming</a:t>
            </a:r>
            <a:r>
              <a:rPr kumimoji="0" lang="es-ES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Titillium"/>
                <a:ea typeface="+mn-ea"/>
                <a:cs typeface="+mn-cs"/>
              </a:rPr>
              <a:t> Mantis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50000"/>
                </a:srgbClr>
              </a:solidFill>
              <a:effectLst/>
              <a:uLnTx/>
              <a:uFillTx/>
              <a:latin typeface="Titillium"/>
              <a:ea typeface="+mn-ea"/>
              <a:cs typeface="+mn-cs"/>
            </a:endParaRPr>
          </a:p>
        </p:txBody>
      </p:sp>
      <p:cxnSp>
        <p:nvCxnSpPr>
          <p:cNvPr id="92" name="Straight Connector 91"/>
          <p:cNvCxnSpPr/>
          <p:nvPr/>
        </p:nvCxnSpPr>
        <p:spPr>
          <a:xfrm>
            <a:off x="5364336" y="2958396"/>
            <a:ext cx="0" cy="494809"/>
          </a:xfrm>
          <a:prstGeom prst="line">
            <a:avLst/>
          </a:prstGeom>
          <a:ln w="25400" cmpd="sng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>
            <a:off x="7629808" y="1946358"/>
            <a:ext cx="0" cy="1507341"/>
          </a:xfrm>
          <a:prstGeom prst="line">
            <a:avLst/>
          </a:prstGeom>
          <a:ln w="25400" cmpd="sng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>
            <a:off x="5893336" y="2098010"/>
            <a:ext cx="0" cy="1348894"/>
          </a:xfrm>
          <a:prstGeom prst="line">
            <a:avLst/>
          </a:prstGeom>
          <a:ln w="25400" cmpd="sng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 flipH="1">
            <a:off x="6806666" y="3052366"/>
            <a:ext cx="972" cy="408118"/>
          </a:xfrm>
          <a:prstGeom prst="line">
            <a:avLst/>
          </a:prstGeom>
          <a:ln w="25400" cmpd="sng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 flipH="1">
            <a:off x="6034939" y="3444202"/>
            <a:ext cx="2" cy="2155116"/>
          </a:xfrm>
          <a:prstGeom prst="line">
            <a:avLst/>
          </a:prstGeom>
          <a:ln w="25400" cmpd="sng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Round Diagonal Corner Rectangle 96"/>
          <p:cNvSpPr/>
          <p:nvPr/>
        </p:nvSpPr>
        <p:spPr>
          <a:xfrm>
            <a:off x="8614038" y="2300966"/>
            <a:ext cx="1075938" cy="550527"/>
          </a:xfrm>
          <a:prstGeom prst="round2Diag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Titillium"/>
                <a:ea typeface="+mn-ea"/>
                <a:cs typeface="+mn-cs"/>
              </a:rPr>
              <a:t>OilRig Uses BONDUPDATER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50000"/>
                </a:srgbClr>
              </a:solidFill>
              <a:effectLst/>
              <a:uLnTx/>
              <a:uFillTx/>
              <a:latin typeface="Titillium"/>
              <a:ea typeface="+mn-ea"/>
              <a:cs typeface="+mn-cs"/>
            </a:endParaRPr>
          </a:p>
        </p:txBody>
      </p:sp>
      <p:sp>
        <p:nvSpPr>
          <p:cNvPr id="98" name="Oval 97"/>
          <p:cNvSpPr/>
          <p:nvPr/>
        </p:nvSpPr>
        <p:spPr>
          <a:xfrm>
            <a:off x="6057264" y="4482963"/>
            <a:ext cx="909468" cy="549173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Titillium"/>
                <a:ea typeface="+mn-ea"/>
                <a:cs typeface="+mn-cs"/>
              </a:rPr>
              <a:t>Denis </a:t>
            </a:r>
            <a:r>
              <a:rPr kumimoji="0" lang="es-E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Titillium"/>
                <a:ea typeface="+mn-ea"/>
                <a:cs typeface="+mn-cs"/>
              </a:rPr>
              <a:t>Backdoor</a:t>
            </a:r>
            <a:endParaRPr kumimoji="0" lang="es-ES" sz="10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50000"/>
                </a:srgbClr>
              </a:solidFill>
              <a:effectLst/>
              <a:uLnTx/>
              <a:uFillTx/>
              <a:latin typeface="Titillium"/>
              <a:ea typeface="+mn-ea"/>
              <a:cs typeface="+mn-cs"/>
            </a:endParaRPr>
          </a:p>
        </p:txBody>
      </p:sp>
      <p:sp>
        <p:nvSpPr>
          <p:cNvPr id="99" name="Round Diagonal Corner Rectangle 98"/>
          <p:cNvSpPr/>
          <p:nvPr/>
        </p:nvSpPr>
        <p:spPr>
          <a:xfrm>
            <a:off x="7575378" y="4276234"/>
            <a:ext cx="1122975" cy="729289"/>
          </a:xfrm>
          <a:prstGeom prst="round2Diag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Titillium"/>
                <a:ea typeface="+mn-ea"/>
                <a:cs typeface="+mn-cs"/>
              </a:rPr>
              <a:t>DarkHydrus</a:t>
            </a:r>
            <a:r>
              <a:rPr kumimoji="0" lang="es-E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Titillium"/>
                <a:ea typeface="+mn-ea"/>
                <a:cs typeface="+mn-cs"/>
              </a:rPr>
              <a:t> Uses </a:t>
            </a:r>
            <a:r>
              <a:rPr kumimoji="0" lang="es-ES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Titillium"/>
                <a:ea typeface="+mn-ea"/>
                <a:cs typeface="+mn-cs"/>
              </a:rPr>
              <a:t>RogueRobing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50000"/>
                </a:srgbClr>
              </a:solidFill>
              <a:effectLst/>
              <a:uLnTx/>
              <a:uFillTx/>
              <a:latin typeface="Titillium"/>
              <a:ea typeface="+mn-ea"/>
              <a:cs typeface="+mn-cs"/>
            </a:endParaRPr>
          </a:p>
        </p:txBody>
      </p:sp>
      <p:cxnSp>
        <p:nvCxnSpPr>
          <p:cNvPr id="100" name="Straight Connector 99"/>
          <p:cNvCxnSpPr/>
          <p:nvPr/>
        </p:nvCxnSpPr>
        <p:spPr>
          <a:xfrm>
            <a:off x="8252489" y="3453205"/>
            <a:ext cx="0" cy="765954"/>
          </a:xfrm>
          <a:prstGeom prst="line">
            <a:avLst/>
          </a:prstGeom>
          <a:ln w="25400" cmpd="sng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/>
          <p:nvPr/>
        </p:nvCxnSpPr>
        <p:spPr>
          <a:xfrm>
            <a:off x="8694449" y="2851494"/>
            <a:ext cx="0" cy="605744"/>
          </a:xfrm>
          <a:prstGeom prst="line">
            <a:avLst/>
          </a:prstGeom>
          <a:ln w="25400" cmpd="sng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>
            <a:off x="6365156" y="3520552"/>
            <a:ext cx="15593" cy="972890"/>
          </a:xfrm>
          <a:prstGeom prst="line">
            <a:avLst/>
          </a:prstGeom>
          <a:ln w="25400" cmpd="sng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48 Elipse"/>
          <p:cNvSpPr/>
          <p:nvPr/>
        </p:nvSpPr>
        <p:spPr>
          <a:xfrm>
            <a:off x="1951781" y="3413872"/>
            <a:ext cx="75590" cy="73910"/>
          </a:xfrm>
          <a:prstGeom prst="ellipse">
            <a:avLst/>
          </a:prstGeom>
          <a:solidFill>
            <a:schemeClr val="tx1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2" tIns="34286" rIns="68572" bIns="34286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050" b="0" i="0" u="none" strike="noStrike" kern="1200" cap="none" spc="0" normalizeH="0" baseline="0" noProof="0">
              <a:ln>
                <a:noFill/>
              </a:ln>
              <a:solidFill>
                <a:srgbClr val="2B2B2B"/>
              </a:solidFill>
              <a:effectLst/>
              <a:uLnTx/>
              <a:uFillTx/>
              <a:latin typeface="Helvetica" panose="020B0604020202020204" pitchFamily="34" charset="0"/>
              <a:ea typeface="Segoe UI" panose="020B0502040204020203" pitchFamily="34" charset="0"/>
              <a:cs typeface="Helvetica" panose="020B0604020202020204" pitchFamily="34" charset="0"/>
            </a:endParaRPr>
          </a:p>
        </p:txBody>
      </p:sp>
      <p:sp>
        <p:nvSpPr>
          <p:cNvPr id="104" name="48 Elipse"/>
          <p:cNvSpPr/>
          <p:nvPr/>
        </p:nvSpPr>
        <p:spPr>
          <a:xfrm>
            <a:off x="7830830" y="3421492"/>
            <a:ext cx="75590" cy="73910"/>
          </a:xfrm>
          <a:prstGeom prst="ellipse">
            <a:avLst/>
          </a:prstGeom>
          <a:solidFill>
            <a:schemeClr val="tx1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2" tIns="34286" rIns="68572" bIns="34286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050" b="0" i="0" u="none" strike="noStrike" kern="1200" cap="none" spc="0" normalizeH="0" baseline="0" noProof="0">
              <a:ln>
                <a:noFill/>
              </a:ln>
              <a:solidFill>
                <a:srgbClr val="2B2B2B"/>
              </a:solidFill>
              <a:effectLst/>
              <a:uLnTx/>
              <a:uFillTx/>
              <a:latin typeface="Helvetica" panose="020B0604020202020204" pitchFamily="34" charset="0"/>
              <a:ea typeface="Segoe UI" panose="020B0502040204020203" pitchFamily="34" charset="0"/>
              <a:cs typeface="Helvetica" panose="020B0604020202020204" pitchFamily="34" charset="0"/>
            </a:endParaRPr>
          </a:p>
        </p:txBody>
      </p:sp>
      <p:cxnSp>
        <p:nvCxnSpPr>
          <p:cNvPr id="105" name="Straight Connector 104"/>
          <p:cNvCxnSpPr/>
          <p:nvPr/>
        </p:nvCxnSpPr>
        <p:spPr>
          <a:xfrm>
            <a:off x="2902109" y="2739824"/>
            <a:ext cx="0" cy="694921"/>
          </a:xfrm>
          <a:prstGeom prst="line">
            <a:avLst/>
          </a:prstGeom>
          <a:ln w="25400" cmpd="sng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Oval 107"/>
          <p:cNvSpPr/>
          <p:nvPr/>
        </p:nvSpPr>
        <p:spPr>
          <a:xfrm>
            <a:off x="6636822" y="3860004"/>
            <a:ext cx="606968" cy="633437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000" b="0" i="0" u="none" strike="noStrike" kern="1200" cap="none" spc="0" normalizeH="0" baseline="0" noProof="0" err="1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Titillium"/>
                <a:ea typeface="+mn-ea"/>
                <a:cs typeface="+mn-cs"/>
              </a:rPr>
              <a:t>UDPoS</a:t>
            </a:r>
            <a:endParaRPr kumimoji="0" lang="es-ES" sz="1000" b="0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50000"/>
                </a:srgbClr>
              </a:solidFill>
              <a:effectLst/>
              <a:uLnTx/>
              <a:uFillTx/>
              <a:latin typeface="Titillium"/>
              <a:ea typeface="+mn-ea"/>
              <a:cs typeface="+mn-cs"/>
            </a:endParaRPr>
          </a:p>
        </p:txBody>
      </p:sp>
      <p:cxnSp>
        <p:nvCxnSpPr>
          <p:cNvPr id="109" name="Straight Connector 108"/>
          <p:cNvCxnSpPr/>
          <p:nvPr/>
        </p:nvCxnSpPr>
        <p:spPr>
          <a:xfrm>
            <a:off x="6912302" y="3446904"/>
            <a:ext cx="0" cy="390729"/>
          </a:xfrm>
          <a:prstGeom prst="line">
            <a:avLst/>
          </a:prstGeom>
          <a:ln w="25400" cmpd="sng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>
            <a:off x="7460009" y="3453699"/>
            <a:ext cx="0" cy="1701972"/>
          </a:xfrm>
          <a:prstGeom prst="line">
            <a:avLst/>
          </a:prstGeom>
          <a:ln w="25400" cmpd="sng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Oval 110"/>
          <p:cNvSpPr/>
          <p:nvPr/>
        </p:nvSpPr>
        <p:spPr>
          <a:xfrm>
            <a:off x="8755042" y="3831682"/>
            <a:ext cx="705025" cy="278773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1200" cap="none" spc="0" normalizeH="0" baseline="0" noProof="0" err="1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Titillium"/>
                <a:ea typeface="+mn-ea"/>
                <a:cs typeface="+mn-cs"/>
              </a:rPr>
              <a:t>Kessel</a:t>
            </a: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50000"/>
                </a:srgbClr>
              </a:solidFill>
              <a:effectLst/>
              <a:uLnTx/>
              <a:uFillTx/>
              <a:latin typeface="Titillium"/>
              <a:ea typeface="+mn-ea"/>
              <a:cs typeface="+mn-cs"/>
            </a:endParaRPr>
          </a:p>
        </p:txBody>
      </p:sp>
      <p:cxnSp>
        <p:nvCxnSpPr>
          <p:cNvPr id="112" name="Straight Connector 111"/>
          <p:cNvCxnSpPr/>
          <p:nvPr/>
        </p:nvCxnSpPr>
        <p:spPr>
          <a:xfrm>
            <a:off x="9051406" y="3440490"/>
            <a:ext cx="0" cy="402888"/>
          </a:xfrm>
          <a:prstGeom prst="line">
            <a:avLst/>
          </a:prstGeom>
          <a:ln w="25400" cmpd="sng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/>
          <p:nvPr/>
        </p:nvCxnSpPr>
        <p:spPr>
          <a:xfrm>
            <a:off x="10033308" y="2098010"/>
            <a:ext cx="0" cy="1365820"/>
          </a:xfrm>
          <a:prstGeom prst="line">
            <a:avLst/>
          </a:prstGeom>
          <a:ln w="25400" cmpd="sng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Oval 113"/>
          <p:cNvSpPr/>
          <p:nvPr/>
        </p:nvSpPr>
        <p:spPr>
          <a:xfrm>
            <a:off x="9842380" y="1570151"/>
            <a:ext cx="938386" cy="564154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 fontScale="925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Titillium"/>
                <a:ea typeface="+mn-ea"/>
                <a:cs typeface="+mn-cs"/>
              </a:rPr>
              <a:t>RogueRobin</a:t>
            </a:r>
            <a:r>
              <a:rPr kumimoji="0" lang="es-ES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Titillium"/>
                <a:ea typeface="+mn-ea"/>
                <a:cs typeface="+mn-cs"/>
              </a:rPr>
              <a:t>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Titillium"/>
                <a:ea typeface="+mn-ea"/>
                <a:cs typeface="+mn-cs"/>
              </a:rPr>
              <a:t>New </a:t>
            </a:r>
            <a:r>
              <a:rPr kumimoji="0" lang="es-ES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Titillium"/>
                <a:ea typeface="+mn-ea"/>
                <a:cs typeface="+mn-cs"/>
              </a:rPr>
              <a:t>Variant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50000"/>
                </a:srgbClr>
              </a:solidFill>
              <a:effectLst/>
              <a:uLnTx/>
              <a:uFillTx/>
              <a:latin typeface="Titillium"/>
              <a:ea typeface="+mn-ea"/>
              <a:cs typeface="+mn-cs"/>
            </a:endParaRPr>
          </a:p>
        </p:txBody>
      </p:sp>
      <p:sp>
        <p:nvSpPr>
          <p:cNvPr id="115" name="Round Diagonal Corner Rectangle 114"/>
          <p:cNvSpPr/>
          <p:nvPr/>
        </p:nvSpPr>
        <p:spPr>
          <a:xfrm>
            <a:off x="8755043" y="4559202"/>
            <a:ext cx="1248356" cy="1040116"/>
          </a:xfrm>
          <a:prstGeom prst="round2Diag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Titillium"/>
                <a:ea typeface="+mn-ea"/>
                <a:cs typeface="+mn-cs"/>
              </a:rPr>
              <a:t>US CERT Global </a:t>
            </a:r>
            <a:r>
              <a:rPr kumimoji="0" lang="es-ES" sz="16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Titillium"/>
                <a:ea typeface="+mn-ea"/>
                <a:cs typeface="+mn-cs"/>
              </a:rPr>
              <a:t>Alert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50000"/>
                </a:srgbClr>
              </a:solidFill>
              <a:effectLst/>
              <a:uLnTx/>
              <a:uFillTx/>
              <a:latin typeface="Titillium"/>
              <a:ea typeface="+mn-ea"/>
              <a:cs typeface="+mn-cs"/>
            </a:endParaRPr>
          </a:p>
        </p:txBody>
      </p:sp>
      <p:cxnSp>
        <p:nvCxnSpPr>
          <p:cNvPr id="116" name="Straight Connector 115"/>
          <p:cNvCxnSpPr/>
          <p:nvPr/>
        </p:nvCxnSpPr>
        <p:spPr>
          <a:xfrm flipH="1">
            <a:off x="9706146" y="3522534"/>
            <a:ext cx="17967" cy="1036668"/>
          </a:xfrm>
          <a:prstGeom prst="line">
            <a:avLst/>
          </a:prstGeom>
          <a:ln w="25400" cmpd="sng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Round Diagonal Corner Rectangle 116"/>
          <p:cNvSpPr/>
          <p:nvPr/>
        </p:nvSpPr>
        <p:spPr>
          <a:xfrm>
            <a:off x="9908791" y="3889384"/>
            <a:ext cx="775687" cy="625830"/>
          </a:xfrm>
          <a:prstGeom prst="round2Diag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Titillium"/>
                <a:ea typeface="+mn-ea"/>
                <a:cs typeface="+mn-cs"/>
              </a:rPr>
              <a:t>DNS </a:t>
            </a:r>
            <a:r>
              <a:rPr kumimoji="0" lang="es-ES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Titillium"/>
                <a:ea typeface="+mn-ea"/>
                <a:cs typeface="+mn-cs"/>
              </a:rPr>
              <a:t>Hijacking</a:t>
            </a:r>
            <a:r>
              <a:rPr kumimoji="0" lang="es-ES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Titillium"/>
                <a:ea typeface="+mn-ea"/>
                <a:cs typeface="+mn-cs"/>
              </a:rPr>
              <a:t> in Venezuela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50000"/>
                </a:srgbClr>
              </a:solidFill>
              <a:effectLst/>
              <a:uLnTx/>
              <a:uFillTx/>
              <a:latin typeface="Titillium"/>
              <a:ea typeface="+mn-ea"/>
              <a:cs typeface="+mn-cs"/>
            </a:endParaRPr>
          </a:p>
        </p:txBody>
      </p:sp>
      <p:cxnSp>
        <p:nvCxnSpPr>
          <p:cNvPr id="118" name="Straight Connector 117"/>
          <p:cNvCxnSpPr/>
          <p:nvPr/>
        </p:nvCxnSpPr>
        <p:spPr>
          <a:xfrm>
            <a:off x="10149378" y="3489500"/>
            <a:ext cx="7649" cy="370504"/>
          </a:xfrm>
          <a:prstGeom prst="line">
            <a:avLst/>
          </a:prstGeom>
          <a:ln w="25400" cmpd="sng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Round Diagonal Corner Rectangle 118"/>
          <p:cNvSpPr/>
          <p:nvPr/>
        </p:nvSpPr>
        <p:spPr>
          <a:xfrm>
            <a:off x="10225181" y="2405709"/>
            <a:ext cx="1122975" cy="516940"/>
          </a:xfrm>
          <a:prstGeom prst="round2Diag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05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Titillium"/>
                <a:ea typeface="+mn-ea"/>
                <a:cs typeface="+mn-cs"/>
              </a:rPr>
              <a:t>APT32 Targets </a:t>
            </a:r>
            <a:r>
              <a:rPr kumimoji="0" lang="es-ES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Titillium"/>
                <a:ea typeface="+mn-ea"/>
                <a:cs typeface="+mn-cs"/>
              </a:rPr>
              <a:t>Cambodian</a:t>
            </a:r>
            <a:r>
              <a:rPr kumimoji="0" lang="es-ES" sz="105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Titillium"/>
                <a:ea typeface="+mn-ea"/>
                <a:cs typeface="+mn-cs"/>
              </a:rPr>
              <a:t> </a:t>
            </a:r>
            <a:r>
              <a:rPr kumimoji="0" lang="es-ES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Titillium"/>
                <a:ea typeface="+mn-ea"/>
                <a:cs typeface="+mn-cs"/>
              </a:rPr>
              <a:t>interested</a:t>
            </a:r>
            <a:r>
              <a:rPr kumimoji="0" lang="es-ES" sz="105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Titillium"/>
                <a:ea typeface="+mn-ea"/>
                <a:cs typeface="+mn-cs"/>
              </a:rPr>
              <a:t> </a:t>
            </a:r>
            <a:r>
              <a:rPr kumimoji="0" lang="es-ES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Titillium"/>
                <a:ea typeface="+mn-ea"/>
                <a:cs typeface="+mn-cs"/>
              </a:rPr>
              <a:t>people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50000"/>
                </a:srgbClr>
              </a:solidFill>
              <a:effectLst/>
              <a:uLnTx/>
              <a:uFillTx/>
              <a:latin typeface="Titillium"/>
              <a:ea typeface="+mn-ea"/>
              <a:cs typeface="+mn-cs"/>
            </a:endParaRPr>
          </a:p>
        </p:txBody>
      </p:sp>
      <p:cxnSp>
        <p:nvCxnSpPr>
          <p:cNvPr id="120" name="Straight Connector 119"/>
          <p:cNvCxnSpPr/>
          <p:nvPr/>
        </p:nvCxnSpPr>
        <p:spPr>
          <a:xfrm>
            <a:off x="10508619" y="2913910"/>
            <a:ext cx="0" cy="553818"/>
          </a:xfrm>
          <a:prstGeom prst="line">
            <a:avLst/>
          </a:prstGeom>
          <a:ln w="25400" cmpd="sng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125134" y="298722"/>
            <a:ext cx="63900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3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B2B2B"/>
                </a:solidFill>
                <a:effectLst/>
                <a:uLnTx/>
                <a:uFillTx/>
                <a:latin typeface="Titillium Bd"/>
                <a:ea typeface="+mn-ea"/>
                <a:cs typeface="+mn-cs"/>
              </a:rPr>
              <a:t>FIN7</a:t>
            </a:r>
            <a:endParaRPr kumimoji="0" lang="es-AR" sz="3600" b="0" i="0" u="none" strike="noStrike" kern="1200" cap="none" spc="0" normalizeH="0" baseline="0" noProof="0" dirty="0">
              <a:ln>
                <a:noFill/>
              </a:ln>
              <a:solidFill>
                <a:srgbClr val="2B2B2B"/>
              </a:solidFill>
              <a:effectLst/>
              <a:uLnTx/>
              <a:uFillTx/>
              <a:latin typeface="Titillium Bd"/>
              <a:ea typeface="+mn-ea"/>
              <a:cs typeface="+mn-cs"/>
            </a:endParaRPr>
          </a:p>
        </p:txBody>
      </p:sp>
      <p:sp>
        <p:nvSpPr>
          <p:cNvPr id="76" name="Oval 75"/>
          <p:cNvSpPr/>
          <p:nvPr/>
        </p:nvSpPr>
        <p:spPr>
          <a:xfrm>
            <a:off x="6037232" y="2130668"/>
            <a:ext cx="824836" cy="326673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Titillium"/>
                <a:ea typeface="+mn-ea"/>
                <a:cs typeface="+mn-cs"/>
              </a:rPr>
              <a:t>OSX/</a:t>
            </a:r>
            <a:r>
              <a:rPr kumimoji="0" lang="es-ES" sz="10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Titillium"/>
                <a:ea typeface="+mn-ea"/>
                <a:cs typeface="+mn-cs"/>
              </a:rPr>
              <a:t>MaMi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50000"/>
                </a:srgbClr>
              </a:solidFill>
              <a:effectLst/>
              <a:uLnTx/>
              <a:uFillTx/>
              <a:latin typeface="Titillium"/>
              <a:ea typeface="+mn-ea"/>
              <a:cs typeface="+mn-cs"/>
            </a:endParaRPr>
          </a:p>
        </p:txBody>
      </p:sp>
      <p:cxnSp>
        <p:nvCxnSpPr>
          <p:cNvPr id="106" name="Straight Connector 105"/>
          <p:cNvCxnSpPr>
            <a:stCxn id="76" idx="4"/>
          </p:cNvCxnSpPr>
          <p:nvPr/>
        </p:nvCxnSpPr>
        <p:spPr>
          <a:xfrm flipH="1">
            <a:off x="6440055" y="2457341"/>
            <a:ext cx="9595" cy="999172"/>
          </a:xfrm>
          <a:prstGeom prst="line">
            <a:avLst/>
          </a:prstGeom>
          <a:ln w="25400" cmpd="sng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Round Diagonal Corner Rectangle 120"/>
          <p:cNvSpPr/>
          <p:nvPr/>
        </p:nvSpPr>
        <p:spPr>
          <a:xfrm>
            <a:off x="10047093" y="5005524"/>
            <a:ext cx="1177237" cy="720194"/>
          </a:xfrm>
          <a:prstGeom prst="round2Diag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05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Titillium"/>
                <a:ea typeface="+mn-ea"/>
                <a:cs typeface="+mn-cs"/>
              </a:rPr>
              <a:t>DNSpionage</a:t>
            </a:r>
            <a:r>
              <a:rPr kumimoji="0" lang="es-ES" sz="105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Titillium"/>
                <a:ea typeface="+mn-ea"/>
                <a:cs typeface="+mn-cs"/>
              </a:rPr>
              <a:t> </a:t>
            </a:r>
            <a:r>
              <a:rPr kumimoji="0" lang="es-ES" sz="105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Titillium"/>
                <a:ea typeface="+mn-ea"/>
                <a:cs typeface="+mn-cs"/>
              </a:rPr>
              <a:t>launches</a:t>
            </a:r>
            <a:r>
              <a:rPr kumimoji="0" lang="es-ES" sz="105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Titillium"/>
                <a:ea typeface="+mn-ea"/>
                <a:cs typeface="+mn-cs"/>
              </a:rPr>
              <a:t> </a:t>
            </a:r>
            <a:r>
              <a:rPr kumimoji="0" lang="es-ES" sz="105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Titillium"/>
                <a:ea typeface="+mn-ea"/>
                <a:cs typeface="+mn-cs"/>
              </a:rPr>
              <a:t>Karkaroff</a:t>
            </a:r>
            <a:endParaRPr kumimoji="0" lang="es-ES" sz="1050" b="0" i="0" u="none" strike="noStrike" kern="1200" cap="none" spc="0" normalizeH="0" baseline="0" noProof="0" dirty="0" smtClean="0">
              <a:ln>
                <a:noFill/>
              </a:ln>
              <a:solidFill>
                <a:srgbClr val="FFFFFF">
                  <a:lumMod val="50000"/>
                </a:srgbClr>
              </a:solidFill>
              <a:effectLst/>
              <a:uLnTx/>
              <a:uFillTx/>
              <a:latin typeface="Titillium"/>
              <a:ea typeface="+mn-ea"/>
              <a:cs typeface="+mn-cs"/>
            </a:endParaRPr>
          </a:p>
        </p:txBody>
      </p:sp>
      <p:cxnSp>
        <p:nvCxnSpPr>
          <p:cNvPr id="122" name="Straight Connector 121"/>
          <p:cNvCxnSpPr/>
          <p:nvPr/>
        </p:nvCxnSpPr>
        <p:spPr>
          <a:xfrm flipH="1">
            <a:off x="11023349" y="3461574"/>
            <a:ext cx="17966" cy="1543950"/>
          </a:xfrm>
          <a:prstGeom prst="line">
            <a:avLst/>
          </a:prstGeom>
          <a:ln w="25400" cmpd="sng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Round Diagonal Corner Rectangle 122"/>
          <p:cNvSpPr/>
          <p:nvPr/>
        </p:nvSpPr>
        <p:spPr>
          <a:xfrm>
            <a:off x="10945742" y="429773"/>
            <a:ext cx="1135436" cy="863631"/>
          </a:xfrm>
          <a:prstGeom prst="round2Diag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Titillium"/>
                <a:ea typeface="+mn-ea"/>
                <a:cs typeface="+mn-cs"/>
              </a:rPr>
              <a:t>Sea </a:t>
            </a:r>
            <a:r>
              <a:rPr kumimoji="0" lang="es-E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Titillium"/>
                <a:ea typeface="+mn-ea"/>
                <a:cs typeface="+mn-cs"/>
              </a:rPr>
              <a:t>Turtle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50000"/>
                </a:srgbClr>
              </a:solidFill>
              <a:effectLst/>
              <a:uLnTx/>
              <a:uFillTx/>
              <a:latin typeface="Titillium"/>
              <a:ea typeface="+mn-ea"/>
              <a:cs typeface="+mn-cs"/>
            </a:endParaRPr>
          </a:p>
        </p:txBody>
      </p:sp>
      <p:cxnSp>
        <p:nvCxnSpPr>
          <p:cNvPr id="124" name="Straight Connector 123"/>
          <p:cNvCxnSpPr/>
          <p:nvPr/>
        </p:nvCxnSpPr>
        <p:spPr>
          <a:xfrm>
            <a:off x="11919596" y="1289555"/>
            <a:ext cx="0" cy="2164144"/>
          </a:xfrm>
          <a:prstGeom prst="line">
            <a:avLst/>
          </a:prstGeom>
          <a:ln w="25400" cmpd="sng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Oval 124"/>
          <p:cNvSpPr/>
          <p:nvPr/>
        </p:nvSpPr>
        <p:spPr>
          <a:xfrm>
            <a:off x="11095737" y="4482963"/>
            <a:ext cx="1096263" cy="549173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0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Titillium"/>
                <a:ea typeface="+mn-ea"/>
                <a:cs typeface="+mn-cs"/>
              </a:rPr>
              <a:t>Roaming</a:t>
            </a:r>
            <a:r>
              <a:rPr kumimoji="0" lang="es-E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Titillium"/>
                <a:ea typeface="+mn-ea"/>
                <a:cs typeface="+mn-cs"/>
              </a:rPr>
              <a:t> Mantis New </a:t>
            </a:r>
            <a:r>
              <a:rPr kumimoji="0" lang="es-ES" sz="10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Titillium"/>
                <a:ea typeface="+mn-ea"/>
                <a:cs typeface="+mn-cs"/>
              </a:rPr>
              <a:t>Variant</a:t>
            </a:r>
            <a:endParaRPr kumimoji="0" lang="es-ES" sz="10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50000"/>
                </a:srgbClr>
              </a:solidFill>
              <a:effectLst/>
              <a:uLnTx/>
              <a:uFillTx/>
              <a:latin typeface="Titillium"/>
              <a:ea typeface="+mn-ea"/>
              <a:cs typeface="+mn-cs"/>
            </a:endParaRPr>
          </a:p>
        </p:txBody>
      </p:sp>
      <p:cxnSp>
        <p:nvCxnSpPr>
          <p:cNvPr id="126" name="Straight Connector 125"/>
          <p:cNvCxnSpPr>
            <a:endCxn id="125" idx="7"/>
          </p:cNvCxnSpPr>
          <p:nvPr/>
        </p:nvCxnSpPr>
        <p:spPr>
          <a:xfrm>
            <a:off x="12029503" y="3466118"/>
            <a:ext cx="1953" cy="1097270"/>
          </a:xfrm>
          <a:prstGeom prst="line">
            <a:avLst/>
          </a:prstGeom>
          <a:ln w="25400" cmpd="sng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Round Diagonal Corner Rectangle 128"/>
          <p:cNvSpPr/>
          <p:nvPr/>
        </p:nvSpPr>
        <p:spPr>
          <a:xfrm>
            <a:off x="8614039" y="892134"/>
            <a:ext cx="1262688" cy="862579"/>
          </a:xfrm>
          <a:prstGeom prst="round2Diag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Titillium"/>
                <a:ea typeface="+mn-ea"/>
                <a:cs typeface="+mn-cs"/>
              </a:rPr>
              <a:t>DNSpionage</a:t>
            </a:r>
            <a:r>
              <a:rPr kumimoji="0" lang="es-ES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Titillium"/>
                <a:ea typeface="+mn-ea"/>
                <a:cs typeface="+mn-cs"/>
              </a:rPr>
              <a:t> </a:t>
            </a:r>
            <a:r>
              <a:rPr kumimoji="0" lang="es-E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Titillium"/>
                <a:ea typeface="+mn-ea"/>
                <a:cs typeface="+mn-cs"/>
              </a:rPr>
              <a:t>Suspected</a:t>
            </a:r>
            <a:r>
              <a:rPr kumimoji="0" lang="es-ES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Titillium"/>
                <a:ea typeface="+mn-ea"/>
                <a:cs typeface="+mn-cs"/>
              </a:rPr>
              <a:t> </a:t>
            </a:r>
            <a:r>
              <a:rPr kumimoji="0" lang="es-E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Titillium"/>
                <a:ea typeface="+mn-ea"/>
                <a:cs typeface="+mn-cs"/>
              </a:rPr>
              <a:t>Iranian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50000"/>
                </a:srgbClr>
              </a:solidFill>
              <a:effectLst/>
              <a:uLnTx/>
              <a:uFillTx/>
              <a:latin typeface="Titillium"/>
              <a:ea typeface="+mn-ea"/>
              <a:cs typeface="+mn-cs"/>
            </a:endParaRPr>
          </a:p>
        </p:txBody>
      </p:sp>
      <p:cxnSp>
        <p:nvCxnSpPr>
          <p:cNvPr id="130" name="Straight Connector 129"/>
          <p:cNvCxnSpPr/>
          <p:nvPr/>
        </p:nvCxnSpPr>
        <p:spPr>
          <a:xfrm>
            <a:off x="9710637" y="1754713"/>
            <a:ext cx="4492" cy="1734787"/>
          </a:xfrm>
          <a:prstGeom prst="line">
            <a:avLst/>
          </a:prstGeom>
          <a:ln w="25400" cmpd="sng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Round Diagonal Corner Rectangle 126"/>
          <p:cNvSpPr/>
          <p:nvPr/>
        </p:nvSpPr>
        <p:spPr>
          <a:xfrm>
            <a:off x="10903407" y="1587563"/>
            <a:ext cx="920176" cy="701501"/>
          </a:xfrm>
          <a:prstGeom prst="round2Diag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1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Titillium"/>
                <a:ea typeface="+mn-ea"/>
                <a:cs typeface="+mn-cs"/>
              </a:rPr>
              <a:t>NetNod</a:t>
            </a:r>
            <a:endParaRPr kumimoji="0" lang="es-ES" sz="1100" b="0" i="0" u="none" strike="noStrike" kern="1200" cap="none" spc="0" normalizeH="0" baseline="0" noProof="0" dirty="0" smtClean="0">
              <a:ln>
                <a:noFill/>
              </a:ln>
              <a:solidFill>
                <a:srgbClr val="FFFFFF">
                  <a:lumMod val="50000"/>
                </a:srgbClr>
              </a:solidFill>
              <a:effectLst/>
              <a:uLnTx/>
              <a:uFillTx/>
              <a:latin typeface="Titillium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1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Titillium"/>
                <a:ea typeface="+mn-ea"/>
                <a:cs typeface="+mn-cs"/>
              </a:rPr>
              <a:t>Compromised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50000"/>
                </a:srgbClr>
              </a:solidFill>
              <a:effectLst/>
              <a:uLnTx/>
              <a:uFillTx/>
              <a:latin typeface="Titillium"/>
              <a:ea typeface="+mn-ea"/>
              <a:cs typeface="+mn-cs"/>
            </a:endParaRPr>
          </a:p>
        </p:txBody>
      </p:sp>
      <p:cxnSp>
        <p:nvCxnSpPr>
          <p:cNvPr id="128" name="Straight Connector 127"/>
          <p:cNvCxnSpPr/>
          <p:nvPr/>
        </p:nvCxnSpPr>
        <p:spPr>
          <a:xfrm>
            <a:off x="11643868" y="2289064"/>
            <a:ext cx="0" cy="1151426"/>
          </a:xfrm>
          <a:prstGeom prst="line">
            <a:avLst/>
          </a:prstGeom>
          <a:ln w="25400" cmpd="sng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Round Diagonal Corner Rectangle 130"/>
          <p:cNvSpPr/>
          <p:nvPr/>
        </p:nvSpPr>
        <p:spPr>
          <a:xfrm>
            <a:off x="11111099" y="3872444"/>
            <a:ext cx="808497" cy="494159"/>
          </a:xfrm>
          <a:prstGeom prst="round2Diag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1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Titillium"/>
                <a:ea typeface="+mn-ea"/>
                <a:cs typeface="+mn-cs"/>
              </a:rPr>
              <a:t>Cafax</a:t>
            </a:r>
            <a:endParaRPr kumimoji="0" lang="es-ES" sz="1100" b="0" i="0" u="none" strike="noStrike" kern="1200" cap="none" spc="0" normalizeH="0" baseline="0" noProof="0" dirty="0" smtClean="0">
              <a:ln>
                <a:noFill/>
              </a:ln>
              <a:solidFill>
                <a:srgbClr val="FFFFFF">
                  <a:lumMod val="50000"/>
                </a:srgbClr>
              </a:solidFill>
              <a:effectLst/>
              <a:uLnTx/>
              <a:uFillTx/>
              <a:latin typeface="Titillium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1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Titillium"/>
                <a:ea typeface="+mn-ea"/>
                <a:cs typeface="+mn-cs"/>
              </a:rPr>
              <a:t>Attacked</a:t>
            </a:r>
            <a:r>
              <a:rPr kumimoji="0" lang="es-ES" sz="11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Titillium"/>
                <a:ea typeface="+mn-ea"/>
                <a:cs typeface="+mn-cs"/>
              </a:rPr>
              <a:t> 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50000"/>
                </a:srgbClr>
              </a:solidFill>
              <a:effectLst/>
              <a:uLnTx/>
              <a:uFillTx/>
              <a:latin typeface="Titillium"/>
              <a:ea typeface="+mn-ea"/>
              <a:cs typeface="+mn-cs"/>
            </a:endParaRPr>
          </a:p>
        </p:txBody>
      </p:sp>
      <p:cxnSp>
        <p:nvCxnSpPr>
          <p:cNvPr id="132" name="Straight Connector 131"/>
          <p:cNvCxnSpPr/>
          <p:nvPr/>
        </p:nvCxnSpPr>
        <p:spPr>
          <a:xfrm>
            <a:off x="11351686" y="3472560"/>
            <a:ext cx="7649" cy="370504"/>
          </a:xfrm>
          <a:prstGeom prst="line">
            <a:avLst/>
          </a:prstGeom>
          <a:ln w="25400" cmpd="sng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Round Diagonal Corner Rectangle 132"/>
          <p:cNvSpPr/>
          <p:nvPr/>
        </p:nvSpPr>
        <p:spPr>
          <a:xfrm>
            <a:off x="7782239" y="1682448"/>
            <a:ext cx="777569" cy="1199287"/>
          </a:xfrm>
          <a:prstGeom prst="round2Diag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05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Titillium"/>
                <a:ea typeface="+mn-ea"/>
                <a:cs typeface="+mn-cs"/>
              </a:rPr>
              <a:t>APT32 Targets </a:t>
            </a:r>
            <a:r>
              <a:rPr kumimoji="0" lang="es-ES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Titillium"/>
                <a:ea typeface="+mn-ea"/>
                <a:cs typeface="+mn-cs"/>
              </a:rPr>
              <a:t>Southeast</a:t>
            </a:r>
            <a:r>
              <a:rPr kumimoji="0" lang="es-ES" sz="105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Titillium"/>
                <a:ea typeface="+mn-ea"/>
                <a:cs typeface="+mn-cs"/>
              </a:rPr>
              <a:t> Asia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50000"/>
                </a:srgbClr>
              </a:solidFill>
              <a:effectLst/>
              <a:uLnTx/>
              <a:uFillTx/>
              <a:latin typeface="Titillium"/>
              <a:ea typeface="+mn-ea"/>
              <a:cs typeface="+mn-cs"/>
            </a:endParaRPr>
          </a:p>
        </p:txBody>
      </p:sp>
      <p:cxnSp>
        <p:nvCxnSpPr>
          <p:cNvPr id="134" name="Straight Connector 133"/>
          <p:cNvCxnSpPr/>
          <p:nvPr/>
        </p:nvCxnSpPr>
        <p:spPr>
          <a:xfrm>
            <a:off x="7782239" y="2863102"/>
            <a:ext cx="0" cy="553818"/>
          </a:xfrm>
          <a:prstGeom prst="line">
            <a:avLst/>
          </a:prstGeom>
          <a:ln w="25400" cmpd="sng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Oval 67"/>
          <p:cNvSpPr/>
          <p:nvPr/>
        </p:nvSpPr>
        <p:spPr>
          <a:xfrm>
            <a:off x="2902109" y="3880545"/>
            <a:ext cx="1251912" cy="39569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 fontScale="925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1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tillium"/>
                <a:ea typeface="+mn-ea"/>
                <a:cs typeface="+mn-cs"/>
              </a:rPr>
              <a:t>DNSMessenger</a:t>
            </a:r>
            <a:endParaRPr kumimoji="0" lang="en-US" sz="11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tillium"/>
              <a:ea typeface="+mn-ea"/>
              <a:cs typeface="+mn-cs"/>
            </a:endParaRPr>
          </a:p>
        </p:txBody>
      </p:sp>
      <p:sp>
        <p:nvSpPr>
          <p:cNvPr id="69" name="Round Diagonal Corner Rectangle 68"/>
          <p:cNvSpPr/>
          <p:nvPr/>
        </p:nvSpPr>
        <p:spPr>
          <a:xfrm>
            <a:off x="3210576" y="1255239"/>
            <a:ext cx="2021871" cy="320040"/>
          </a:xfrm>
          <a:prstGeom prst="round2Diag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tillium"/>
                <a:ea typeface="+mn-ea"/>
                <a:cs typeface="+mn-cs"/>
              </a:rPr>
              <a:t>FIN7 Targets Restaurant </a:t>
            </a:r>
            <a:r>
              <a:rPr kumimoji="0" lang="es-ES" sz="10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tillium"/>
                <a:ea typeface="+mn-ea"/>
                <a:cs typeface="+mn-cs"/>
              </a:rPr>
              <a:t>Industry</a:t>
            </a: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tillium"/>
              <a:ea typeface="+mn-ea"/>
              <a:cs typeface="+mn-cs"/>
            </a:endParaRPr>
          </a:p>
        </p:txBody>
      </p:sp>
      <p:sp>
        <p:nvSpPr>
          <p:cNvPr id="83" name="Round Diagonal Corner Rectangle 82"/>
          <p:cNvSpPr/>
          <p:nvPr/>
        </p:nvSpPr>
        <p:spPr>
          <a:xfrm>
            <a:off x="3323096" y="1922286"/>
            <a:ext cx="1287741" cy="429230"/>
          </a:xfrm>
          <a:prstGeom prst="round2Diag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1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tillium"/>
                <a:ea typeface="+mn-ea"/>
                <a:cs typeface="+mn-cs"/>
              </a:rPr>
              <a:t>FIN7 Targets US SEC</a:t>
            </a:r>
            <a:endParaRPr kumimoji="0" lang="en-US" sz="11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tillium"/>
              <a:ea typeface="+mn-ea"/>
              <a:cs typeface="+mn-cs"/>
            </a:endParaRPr>
          </a:p>
        </p:txBody>
      </p:sp>
      <p:cxnSp>
        <p:nvCxnSpPr>
          <p:cNvPr id="135" name="Straight Connector 134"/>
          <p:cNvCxnSpPr/>
          <p:nvPr/>
        </p:nvCxnSpPr>
        <p:spPr>
          <a:xfrm>
            <a:off x="288231" y="3487341"/>
            <a:ext cx="0" cy="390729"/>
          </a:xfrm>
          <a:prstGeom prst="line">
            <a:avLst/>
          </a:prstGeom>
          <a:ln w="25400" cmpd="sng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/>
          <p:cNvCxnSpPr/>
          <p:nvPr/>
        </p:nvCxnSpPr>
        <p:spPr>
          <a:xfrm>
            <a:off x="529897" y="2594093"/>
            <a:ext cx="0" cy="846229"/>
          </a:xfrm>
          <a:prstGeom prst="line">
            <a:avLst/>
          </a:prstGeom>
          <a:ln w="25400" cmpd="sng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Oval 136"/>
          <p:cNvSpPr/>
          <p:nvPr/>
        </p:nvSpPr>
        <p:spPr>
          <a:xfrm>
            <a:off x="19045" y="2011040"/>
            <a:ext cx="1021704" cy="594010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/>
          </a:bodyPr>
          <a:lstStyle/>
          <a:p>
            <a:pPr algn="ctr"/>
            <a:r>
              <a:rPr lang="es-ES" sz="1100" dirty="0" err="1">
                <a:solidFill>
                  <a:schemeClr val="bg2">
                    <a:lumMod val="50000"/>
                  </a:schemeClr>
                </a:solidFill>
                <a:latin typeface="Titillium" pitchFamily="50" charset="0"/>
              </a:rPr>
              <a:t>FrameworkPoS</a:t>
            </a:r>
            <a:endParaRPr lang="en-US" sz="1100" dirty="0">
              <a:solidFill>
                <a:schemeClr val="bg2">
                  <a:lumMod val="50000"/>
                </a:schemeClr>
              </a:solidFill>
              <a:latin typeface="Titillium" pitchFamily="50" charset="0"/>
            </a:endParaRPr>
          </a:p>
        </p:txBody>
      </p:sp>
      <p:sp>
        <p:nvSpPr>
          <p:cNvPr id="138" name="Oval 137"/>
          <p:cNvSpPr/>
          <p:nvPr/>
        </p:nvSpPr>
        <p:spPr>
          <a:xfrm>
            <a:off x="-1423" y="3816252"/>
            <a:ext cx="747356" cy="727940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s-ES" sz="1000" dirty="0" err="1">
                <a:solidFill>
                  <a:schemeClr val="bg2">
                    <a:lumMod val="50000"/>
                  </a:schemeClr>
                </a:solidFill>
              </a:rPr>
              <a:t>BernhardPoS</a:t>
            </a:r>
            <a:endParaRPr lang="es-ES" sz="10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07" name="Round Diagonal Corner Rectangle 106"/>
          <p:cNvSpPr/>
          <p:nvPr/>
        </p:nvSpPr>
        <p:spPr>
          <a:xfrm>
            <a:off x="6581864" y="2587584"/>
            <a:ext cx="988675" cy="437143"/>
          </a:xfrm>
          <a:prstGeom prst="round2Diag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100" i="0" u="none" strike="noStrike" kern="1200" cap="none" spc="0" normalizeH="0" baseline="0" noProof="0" dirty="0"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Titillium"/>
                <a:ea typeface="+mn-ea"/>
                <a:cs typeface="+mn-cs"/>
              </a:rPr>
              <a:t>BlackWallet.co Loses $400K</a:t>
            </a:r>
            <a:endParaRPr kumimoji="0" lang="en-US" sz="1100" i="0" u="none" strike="noStrike" kern="1200" cap="none" spc="0" normalizeH="0" baseline="0" noProof="0" dirty="0">
              <a:solidFill>
                <a:schemeClr val="bg2">
                  <a:lumMod val="50000"/>
                </a:schemeClr>
              </a:solidFill>
              <a:effectLst/>
              <a:uLnTx/>
              <a:uFillTx/>
              <a:latin typeface="Titillium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82356512"/>
      </p:ext>
    </p:extLst>
  </p:cSld>
  <p:clrMapOvr>
    <a:masterClrMapping/>
  </p:clrMapOvr>
  <p:transition spd="slow">
    <p:wheel spokes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10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2000" fill="hold"/>
                                        <p:tgtEl>
                                          <p:spTgt spid="6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2000" fill="hold"/>
                                        <p:tgtEl>
                                          <p:spTgt spid="8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2000" fill="hold"/>
                                        <p:tgtEl>
                                          <p:spTgt spid="6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 animBg="1"/>
      <p:bldP spid="69" grpId="0" animBg="1"/>
      <p:bldP spid="83" grpId="0" animBg="1"/>
      <p:bldP spid="107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6487886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50800" dist="38100" dir="4140000" algn="tl" rotWithShape="0">
              <a:prstClr val="black">
                <a:alpha val="6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rgbClr val="F6F8F8"/>
              </a:solidFill>
              <a:effectLst/>
              <a:uLnTx/>
              <a:uFillTx/>
              <a:latin typeface="Titillium"/>
              <a:ea typeface="+mn-ea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60778" y="1286808"/>
            <a:ext cx="4042790" cy="357020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5400" b="1" i="0" u="none" strike="noStrike" kern="1200" cap="none" spc="0" normalizeH="0" baseline="0" noProof="0" dirty="0">
                <a:ln>
                  <a:noFill/>
                </a:ln>
                <a:solidFill>
                  <a:srgbClr val="F6F8F8"/>
                </a:solidFill>
                <a:effectLst/>
                <a:uLnTx/>
                <a:uFillTx/>
                <a:latin typeface="Titillium Bd"/>
                <a:ea typeface="+mn-ea"/>
                <a:cs typeface="+mn-cs"/>
              </a:rPr>
              <a:t>FIN7</a:t>
            </a:r>
            <a:endParaRPr kumimoji="0" lang="es-ES" sz="5400" b="0" i="0" u="none" strike="noStrike" kern="1200" cap="none" spc="0" normalizeH="0" baseline="0" noProof="0" dirty="0">
              <a:ln>
                <a:noFill/>
              </a:ln>
              <a:solidFill>
                <a:srgbClr val="2B2B2B"/>
              </a:solidFill>
              <a:effectLst/>
              <a:uLnTx/>
              <a:uFillTx/>
              <a:latin typeface="Titillium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CBEB4"/>
                </a:solidFill>
                <a:effectLst/>
                <a:uLnTx/>
                <a:uFillTx/>
                <a:latin typeface="Titillium Bd"/>
                <a:ea typeface="+mn-ea"/>
                <a:cs typeface="+mn-cs"/>
              </a:rPr>
              <a:t>Suspected </a:t>
            </a:r>
            <a:r>
              <a:rPr kumimoji="0" lang="en-US" sz="54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3CBEB4"/>
                </a:solidFill>
                <a:effectLst/>
                <a:uLnTx/>
                <a:uFillTx/>
                <a:latin typeface="Titillium Bd"/>
                <a:ea typeface="+mn-ea"/>
                <a:cs typeface="+mn-cs"/>
              </a:rPr>
              <a:t>Eastearn</a:t>
            </a:r>
            <a:r>
              <a:rPr kumimoji="0" lang="en-US" sz="5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CBEB4"/>
                </a:solidFill>
                <a:effectLst/>
                <a:uLnTx/>
                <a:uFillTx/>
                <a:latin typeface="Titillium Bd"/>
                <a:ea typeface="+mn-ea"/>
                <a:cs typeface="+mn-cs"/>
              </a:rPr>
              <a:t> European</a:t>
            </a:r>
            <a:endParaRPr kumimoji="0" lang="en-US" sz="5400" b="0" i="0" u="none" strike="noStrike" kern="1200" cap="none" spc="0" normalizeH="0" baseline="0" noProof="0" dirty="0">
              <a:ln>
                <a:noFill/>
              </a:ln>
              <a:solidFill>
                <a:srgbClr val="3CBEB4"/>
              </a:solidFill>
              <a:effectLst/>
              <a:uLnTx/>
              <a:uFillTx/>
              <a:latin typeface="Titillium"/>
              <a:ea typeface="+mn-ea"/>
              <a:cs typeface="+mn-cs"/>
            </a:endParaRPr>
          </a:p>
        </p:txBody>
      </p:sp>
      <p:grpSp>
        <p:nvGrpSpPr>
          <p:cNvPr id="5" name="Group 4"/>
          <p:cNvGrpSpPr/>
          <p:nvPr/>
        </p:nvGrpSpPr>
        <p:grpSpPr>
          <a:xfrm rot="2700000">
            <a:off x="4962614" y="2056656"/>
            <a:ext cx="2743200" cy="2743200"/>
            <a:chOff x="2358572" y="1016001"/>
            <a:chExt cx="856342" cy="856342"/>
          </a:xfrm>
          <a:effectLst>
            <a:glow rad="152400">
              <a:schemeClr val="tx1">
                <a:alpha val="10000"/>
              </a:schemeClr>
            </a:glow>
          </a:effectLst>
        </p:grpSpPr>
        <p:cxnSp>
          <p:nvCxnSpPr>
            <p:cNvPr id="6" name="Straight Connector 5"/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254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254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/>
          <p:cNvSpPr txBox="1"/>
          <p:nvPr userDrawn="1"/>
        </p:nvSpPr>
        <p:spPr>
          <a:xfrm>
            <a:off x="8039742" y="2797291"/>
            <a:ext cx="3259020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400" normalizeH="0" baseline="0" noProof="0" dirty="0" smtClean="0">
                <a:ln>
                  <a:noFill/>
                </a:ln>
                <a:solidFill>
                  <a:srgbClr val="2B2B2B"/>
                </a:solidFill>
                <a:effectLst/>
                <a:uLnTx/>
                <a:uFillTx/>
                <a:latin typeface="Titillium Bd"/>
                <a:ea typeface="+mn-ea"/>
                <a:cs typeface="+mn-cs"/>
              </a:rPr>
              <a:t>FINANCIAL GAIN</a:t>
            </a:r>
            <a:endParaRPr kumimoji="0" lang="en-US" sz="3600" b="1" i="0" u="none" strike="noStrike" kern="1200" cap="none" spc="400" normalizeH="0" baseline="0" noProof="0" dirty="0">
              <a:ln>
                <a:noFill/>
              </a:ln>
              <a:solidFill>
                <a:srgbClr val="2B2B2B"/>
              </a:solidFill>
              <a:effectLst/>
              <a:uLnTx/>
              <a:uFillTx/>
              <a:latin typeface="Titillium Bd"/>
              <a:ea typeface="+mn-ea"/>
              <a:cs typeface="+mn-cs"/>
            </a:endParaRPr>
          </a:p>
        </p:txBody>
      </p:sp>
      <p:grpSp>
        <p:nvGrpSpPr>
          <p:cNvPr id="22" name="Group 21"/>
          <p:cNvGrpSpPr/>
          <p:nvPr/>
        </p:nvGrpSpPr>
        <p:grpSpPr>
          <a:xfrm rot="2700000">
            <a:off x="6169502" y="3131524"/>
            <a:ext cx="457200" cy="457200"/>
            <a:chOff x="2358572" y="1016001"/>
            <a:chExt cx="856342" cy="85634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cxnSp>
          <p:nvCxnSpPr>
            <p:cNvPr id="23" name="Straight Connector 22"/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1111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1111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/>
          <p:cNvGrpSpPr/>
          <p:nvPr/>
        </p:nvGrpSpPr>
        <p:grpSpPr>
          <a:xfrm rot="2700000">
            <a:off x="5947550" y="1544024"/>
            <a:ext cx="1280160" cy="1280160"/>
            <a:chOff x="2358572" y="1016001"/>
            <a:chExt cx="856342" cy="856342"/>
          </a:xfrm>
          <a:effectLst>
            <a:glow rad="152400">
              <a:schemeClr val="tx1">
                <a:alpha val="10000"/>
              </a:schemeClr>
            </a:glow>
          </a:effectLst>
        </p:grpSpPr>
        <p:cxnSp>
          <p:nvCxnSpPr>
            <p:cNvPr id="26" name="Straight Connector 25"/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2540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2540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 rot="2700000">
            <a:off x="6757218" y="2056631"/>
            <a:ext cx="914400" cy="914400"/>
            <a:chOff x="2358572" y="1016001"/>
            <a:chExt cx="856342" cy="856342"/>
          </a:xfrm>
          <a:effectLst/>
        </p:grpSpPr>
        <p:cxnSp>
          <p:nvCxnSpPr>
            <p:cNvPr id="20" name="Straight Connector 19"/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2540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2540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TextBox 27"/>
          <p:cNvSpPr txBox="1"/>
          <p:nvPr/>
        </p:nvSpPr>
        <p:spPr>
          <a:xfrm>
            <a:off x="4430298" y="6285279"/>
            <a:ext cx="3434512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0" i="0" u="none" strike="noStrike" kern="1200" cap="none" spc="0" normalizeH="0" baseline="0" noProof="0">
                <a:ln>
                  <a:noFill/>
                </a:ln>
                <a:solidFill>
                  <a:srgbClr val="F6F8F8"/>
                </a:solidFill>
                <a:effectLst/>
                <a:uLnTx/>
                <a:uFillTx/>
                <a:latin typeface="Socialico"/>
                <a:ea typeface="+mn-ea"/>
                <a:cs typeface="+mn-cs"/>
              </a:rPr>
              <a:t>Once </a:t>
            </a:r>
            <a:r>
              <a:rPr kumimoji="0" lang="es-ES" sz="1800" b="0" i="0" u="none" strike="noStrike" kern="1200" cap="none" spc="0" normalizeH="0" baseline="0" noProof="0" err="1">
                <a:ln>
                  <a:noFill/>
                </a:ln>
                <a:solidFill>
                  <a:srgbClr val="F6F8F8"/>
                </a:solidFill>
                <a:effectLst/>
                <a:uLnTx/>
                <a:uFillTx/>
                <a:latin typeface="Socialico"/>
                <a:ea typeface="+mn-ea"/>
                <a:cs typeface="+mn-cs"/>
              </a:rPr>
              <a:t>Upon</a:t>
            </a:r>
            <a:r>
              <a:rPr kumimoji="0" lang="es-ES" sz="1800" b="0" i="0" u="none" strike="noStrike" kern="1200" cap="none" spc="0" normalizeH="0" baseline="0" noProof="0">
                <a:ln>
                  <a:noFill/>
                </a:ln>
                <a:solidFill>
                  <a:srgbClr val="F6F8F8"/>
                </a:solidFill>
                <a:effectLst/>
                <a:uLnTx/>
                <a:uFillTx/>
                <a:latin typeface="Socialico"/>
                <a:ea typeface="+mn-ea"/>
                <a:cs typeface="+mn-cs"/>
              </a:rPr>
              <a:t> a Time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6F8F8"/>
              </a:solidFill>
              <a:effectLst/>
              <a:uLnTx/>
              <a:uFillTx/>
              <a:latin typeface="Socialico"/>
              <a:ea typeface="+mn-ea"/>
              <a:cs typeface="+mn-cs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60778" y="4823845"/>
            <a:ext cx="3259020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400" normalizeH="0" baseline="0" noProof="0" dirty="0" smtClean="0">
                <a:ln>
                  <a:noFill/>
                </a:ln>
                <a:solidFill>
                  <a:srgbClr val="F6F8F8"/>
                </a:solidFill>
                <a:effectLst/>
                <a:uLnTx/>
                <a:uFillTx/>
                <a:latin typeface="Titillium Bd"/>
                <a:ea typeface="+mn-ea"/>
                <a:cs typeface="+mn-cs"/>
              </a:rPr>
              <a:t>Innovator</a:t>
            </a:r>
            <a:endParaRPr kumimoji="0" lang="en-US" sz="3600" b="1" i="0" u="none" strike="noStrike" kern="1200" cap="none" spc="400" normalizeH="0" baseline="0" noProof="0" dirty="0">
              <a:ln>
                <a:noFill/>
              </a:ln>
              <a:solidFill>
                <a:srgbClr val="F6F8F8"/>
              </a:solidFill>
              <a:effectLst/>
              <a:uLnTx/>
              <a:uFillTx/>
              <a:latin typeface="Titillium Bd"/>
              <a:ea typeface="+mn-ea"/>
              <a:cs typeface="+mn-cs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3896139" y="6245523"/>
            <a:ext cx="2874866" cy="369333"/>
            <a:chOff x="4768792" y="6219521"/>
            <a:chExt cx="1989095" cy="369333"/>
          </a:xfrm>
        </p:grpSpPr>
        <p:sp>
          <p:nvSpPr>
            <p:cNvPr id="14" name="TextBox 13"/>
            <p:cNvSpPr txBox="1"/>
            <p:nvPr userDrawn="1"/>
          </p:nvSpPr>
          <p:spPr>
            <a:xfrm>
              <a:off x="6390767" y="6219521"/>
              <a:ext cx="3671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B2B2B"/>
                </a:solidFill>
                <a:effectLst/>
                <a:uLnTx/>
                <a:uFillTx/>
                <a:latin typeface="Socialico" pitchFamily="2" charset="0"/>
                <a:ea typeface="+mn-ea"/>
                <a:cs typeface="+mn-cs"/>
              </a:endParaRPr>
            </a:p>
          </p:txBody>
        </p:sp>
        <p:sp>
          <p:nvSpPr>
            <p:cNvPr id="10" name="TextBox 9"/>
            <p:cNvSpPr txBox="1"/>
            <p:nvPr userDrawn="1"/>
          </p:nvSpPr>
          <p:spPr>
            <a:xfrm>
              <a:off x="4768792" y="6281077"/>
              <a:ext cx="4251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400" normalizeH="0" baseline="0" noProof="0" dirty="0">
                  <a:ln>
                    <a:noFill/>
                  </a:ln>
                  <a:solidFill>
                    <a:srgbClr val="F6F8F8"/>
                  </a:solidFill>
                  <a:effectLst/>
                  <a:uLnTx/>
                  <a:uFillTx/>
                  <a:latin typeface="Titillium Bd"/>
                  <a:ea typeface="+mn-ea"/>
                  <a:cs typeface="+mn-cs"/>
                </a:rPr>
                <a:t>-[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43785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flythrough dir="out" hasBounce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9" presetClass="entr" presetSubtype="0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75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25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75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7" grpId="0"/>
      <p:bldP spid="29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2751847" y="624064"/>
            <a:ext cx="6688306" cy="1639707"/>
            <a:chOff x="-1251630" y="2231545"/>
            <a:chExt cx="7246031" cy="1555738"/>
          </a:xfrm>
        </p:grpSpPr>
        <p:grpSp>
          <p:nvGrpSpPr>
            <p:cNvPr id="2" name="Group 1"/>
            <p:cNvGrpSpPr/>
            <p:nvPr/>
          </p:nvGrpSpPr>
          <p:grpSpPr>
            <a:xfrm>
              <a:off x="950122" y="2231545"/>
              <a:ext cx="3232227" cy="307777"/>
              <a:chOff x="4472113" y="319593"/>
              <a:chExt cx="3232227" cy="307777"/>
            </a:xfrm>
          </p:grpSpPr>
          <p:sp>
            <p:nvSpPr>
              <p:cNvPr id="3" name="TextBox 2"/>
              <p:cNvSpPr txBox="1"/>
              <p:nvPr userDrawn="1"/>
            </p:nvSpPr>
            <p:spPr>
              <a:xfrm>
                <a:off x="5523007" y="353025"/>
                <a:ext cx="1130439" cy="2409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1200" cap="none" spc="400" normalizeH="0" baseline="0" noProof="0" dirty="0">
                    <a:ln>
                      <a:noFill/>
                    </a:ln>
                    <a:solidFill>
                      <a:srgbClr val="2B2B2B"/>
                    </a:solidFill>
                    <a:effectLst/>
                    <a:uLnTx/>
                    <a:uFillTx/>
                    <a:latin typeface="Titillium Bd"/>
                    <a:ea typeface="+mn-ea"/>
                    <a:cs typeface="+mn-cs"/>
                  </a:rPr>
                  <a:t>The </a:t>
                </a:r>
                <a:r>
                  <a:rPr kumimoji="0" lang="en-US" sz="1050" b="0" i="0" u="none" strike="noStrike" kern="1200" cap="none" spc="400" normalizeH="0" baseline="0" noProof="0" dirty="0" smtClean="0">
                    <a:ln>
                      <a:noFill/>
                    </a:ln>
                    <a:solidFill>
                      <a:srgbClr val="2B2B2B"/>
                    </a:solidFill>
                    <a:effectLst/>
                    <a:uLnTx/>
                    <a:uFillTx/>
                    <a:latin typeface="Titillium Bd"/>
                    <a:ea typeface="+mn-ea"/>
                    <a:cs typeface="+mn-cs"/>
                  </a:rPr>
                  <a:t>Guns</a:t>
                </a:r>
                <a:endParaRPr kumimoji="0" lang="en-US" sz="1050" b="0" i="0" u="none" strike="noStrike" kern="1200" cap="none" spc="400" normalizeH="0" baseline="0" noProof="0" dirty="0">
                  <a:ln>
                    <a:noFill/>
                  </a:ln>
                  <a:solidFill>
                    <a:srgbClr val="2B2B2B"/>
                  </a:solidFill>
                  <a:effectLst/>
                  <a:uLnTx/>
                  <a:uFillTx/>
                  <a:latin typeface="Titillium Bd"/>
                  <a:ea typeface="+mn-ea"/>
                  <a:cs typeface="+mn-cs"/>
                </a:endParaRPr>
              </a:p>
            </p:txBody>
          </p:sp>
          <p:sp>
            <p:nvSpPr>
              <p:cNvPr id="4" name="TextBox 3"/>
              <p:cNvSpPr txBox="1"/>
              <p:nvPr userDrawn="1"/>
            </p:nvSpPr>
            <p:spPr>
              <a:xfrm>
                <a:off x="4472113" y="319593"/>
                <a:ext cx="42511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400" normalizeH="0" baseline="0" noProof="0" dirty="0">
                    <a:ln>
                      <a:noFill/>
                    </a:ln>
                    <a:solidFill>
                      <a:srgbClr val="2B2B2B"/>
                    </a:solidFill>
                    <a:effectLst/>
                    <a:uLnTx/>
                    <a:uFillTx/>
                    <a:latin typeface="Titillium Bd"/>
                    <a:ea typeface="+mn-ea"/>
                    <a:cs typeface="+mn-cs"/>
                  </a:rPr>
                  <a:t>-[</a:t>
                </a:r>
              </a:p>
            </p:txBody>
          </p:sp>
          <p:sp>
            <p:nvSpPr>
              <p:cNvPr id="5" name="TextBox 4"/>
              <p:cNvSpPr txBox="1"/>
              <p:nvPr userDrawn="1"/>
            </p:nvSpPr>
            <p:spPr>
              <a:xfrm>
                <a:off x="7279224" y="319593"/>
                <a:ext cx="42511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400" normalizeH="0" baseline="0" noProof="0" dirty="0">
                    <a:ln>
                      <a:noFill/>
                    </a:ln>
                    <a:solidFill>
                      <a:srgbClr val="2B2B2B"/>
                    </a:solidFill>
                    <a:effectLst/>
                    <a:uLnTx/>
                    <a:uFillTx/>
                    <a:latin typeface="Titillium Bd"/>
                    <a:ea typeface="+mn-ea"/>
                    <a:cs typeface="+mn-cs"/>
                  </a:rPr>
                  <a:t>]-</a:t>
                </a:r>
              </a:p>
            </p:txBody>
          </p:sp>
        </p:grpSp>
        <p:sp>
          <p:nvSpPr>
            <p:cNvPr id="7" name="TextBox 6"/>
            <p:cNvSpPr txBox="1"/>
            <p:nvPr userDrawn="1"/>
          </p:nvSpPr>
          <p:spPr>
            <a:xfrm>
              <a:off x="-1251630" y="2648423"/>
              <a:ext cx="7246031" cy="11388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3CBEB4"/>
                  </a:solidFill>
                  <a:effectLst/>
                  <a:uLnTx/>
                  <a:uFillTx/>
                  <a:latin typeface="Titillium" panose="00000500000000000000" pitchFamily="50" charset="0"/>
                  <a:ea typeface="+mn-ea"/>
                  <a:cs typeface="+mn-cs"/>
                </a:rPr>
                <a:t>DNS MESSENGER</a:t>
              </a:r>
              <a:br>
                <a:rPr kumimoji="0" lang="en-US" sz="36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3CBEB4"/>
                  </a:solidFill>
                  <a:effectLst/>
                  <a:uLnTx/>
                  <a:uFillTx/>
                  <a:latin typeface="Titillium" panose="00000500000000000000" pitchFamily="50" charset="0"/>
                  <a:ea typeface="+mn-ea"/>
                  <a:cs typeface="+mn-cs"/>
                </a:rPr>
              </a:br>
              <a:r>
                <a:rPr kumimoji="0" lang="en-US" sz="3600" b="1" i="0" u="none" strike="noStrike" kern="1200" cap="none" spc="0" normalizeH="0" baseline="0" noProof="0" dirty="0" err="1" smtClean="0">
                  <a:ln>
                    <a:noFill/>
                  </a:ln>
                  <a:solidFill>
                    <a:srgbClr val="3CBEB4"/>
                  </a:solidFill>
                  <a:effectLst/>
                  <a:uLnTx/>
                  <a:uFillTx/>
                  <a:latin typeface="Titillium" panose="00000500000000000000" pitchFamily="50" charset="0"/>
                  <a:ea typeface="+mn-ea"/>
                  <a:cs typeface="+mn-cs"/>
                </a:rPr>
                <a:t>a.k.a</a:t>
              </a:r>
              <a:r>
                <a:rPr kumimoji="0" lang="en-US" sz="36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3CBEB4"/>
                  </a:solidFill>
                  <a:effectLst/>
                  <a:uLnTx/>
                  <a:uFillTx/>
                  <a:latin typeface="Titillium" panose="00000500000000000000" pitchFamily="50" charset="0"/>
                  <a:ea typeface="+mn-ea"/>
                  <a:cs typeface="+mn-cs"/>
                </a:rPr>
                <a:t> </a:t>
              </a:r>
              <a:r>
                <a:rPr kumimoji="0" lang="en-US" sz="3600" b="1" i="0" u="none" strike="noStrike" kern="1200" cap="none" spc="0" normalizeH="0" baseline="0" noProof="0" dirty="0" err="1" smtClean="0">
                  <a:ln>
                    <a:noFill/>
                  </a:ln>
                  <a:solidFill>
                    <a:srgbClr val="3CBEB4"/>
                  </a:solidFill>
                  <a:effectLst/>
                  <a:uLnTx/>
                  <a:uFillTx/>
                  <a:latin typeface="Titillium" panose="00000500000000000000" pitchFamily="50" charset="0"/>
                  <a:ea typeface="+mn-ea"/>
                  <a:cs typeface="+mn-cs"/>
                </a:rPr>
                <a:t>Powersource</a:t>
              </a:r>
              <a:endPara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3CBEB4"/>
                </a:solidFill>
                <a:effectLst/>
                <a:uLnTx/>
                <a:uFillTx/>
                <a:latin typeface="Titillium" panose="00000500000000000000" pitchFamily="50" charset="0"/>
                <a:ea typeface="+mn-ea"/>
                <a:cs typeface="+mn-cs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1146065" y="2594422"/>
            <a:ext cx="4547164" cy="1002876"/>
            <a:chOff x="7223860" y="1309772"/>
            <a:chExt cx="4547164" cy="1002876"/>
          </a:xfrm>
        </p:grpSpPr>
        <p:grpSp>
          <p:nvGrpSpPr>
            <p:cNvPr id="15" name="Group 14"/>
            <p:cNvGrpSpPr/>
            <p:nvPr/>
          </p:nvGrpSpPr>
          <p:grpSpPr>
            <a:xfrm>
              <a:off x="7223860" y="1309772"/>
              <a:ext cx="822960" cy="822960"/>
              <a:chOff x="6651430" y="1309772"/>
              <a:chExt cx="822960" cy="822960"/>
            </a:xfrm>
          </p:grpSpPr>
          <p:sp>
            <p:nvSpPr>
              <p:cNvPr id="10" name="Oval 9"/>
              <p:cNvSpPr/>
              <p:nvPr/>
            </p:nvSpPr>
            <p:spPr>
              <a:xfrm>
                <a:off x="6651430" y="1309772"/>
                <a:ext cx="822960" cy="82296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6F8F8"/>
                  </a:solidFill>
                  <a:effectLst/>
                  <a:uLnTx/>
                  <a:uFillTx/>
                  <a:latin typeface="Titillium"/>
                  <a:ea typeface="+mn-ea"/>
                  <a:cs typeface="+mn-cs"/>
                </a:endParaRPr>
              </a:p>
            </p:txBody>
          </p:sp>
          <p:grpSp>
            <p:nvGrpSpPr>
              <p:cNvPr id="11" name="Group 10"/>
              <p:cNvGrpSpPr/>
              <p:nvPr/>
            </p:nvGrpSpPr>
            <p:grpSpPr>
              <a:xfrm rot="2700000">
                <a:off x="6880029" y="1538371"/>
                <a:ext cx="365760" cy="365760"/>
                <a:chOff x="2358572" y="1016001"/>
                <a:chExt cx="856342" cy="856342"/>
              </a:xfrm>
              <a:effectLst/>
            </p:grpSpPr>
            <p:cxnSp>
              <p:nvCxnSpPr>
                <p:cNvPr id="12" name="Straight Connector 11"/>
                <p:cNvCxnSpPr/>
                <p:nvPr/>
              </p:nvCxnSpPr>
              <p:spPr>
                <a:xfrm flipH="1">
                  <a:off x="2786743" y="1016001"/>
                  <a:ext cx="0" cy="856342"/>
                </a:xfrm>
                <a:prstGeom prst="line">
                  <a:avLst/>
                </a:prstGeom>
                <a:ln w="952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Straight Connector 12"/>
                <p:cNvCxnSpPr/>
                <p:nvPr/>
              </p:nvCxnSpPr>
              <p:spPr>
                <a:xfrm rot="5400000" flipH="1">
                  <a:off x="2786743" y="986972"/>
                  <a:ext cx="0" cy="856342"/>
                </a:xfrm>
                <a:prstGeom prst="line">
                  <a:avLst/>
                </a:prstGeom>
                <a:ln w="952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4" name="TextBox 13"/>
            <p:cNvSpPr txBox="1"/>
            <p:nvPr/>
          </p:nvSpPr>
          <p:spPr>
            <a:xfrm>
              <a:off x="8328983" y="1481651"/>
              <a:ext cx="344204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2B2B2B"/>
                  </a:solidFill>
                  <a:effectLst/>
                  <a:uLnTx/>
                  <a:uFillTx/>
                  <a:latin typeface="Titillium" panose="00000500000000000000" pitchFamily="50" charset="0"/>
                  <a:ea typeface="+mn-ea"/>
                  <a:cs typeface="+mn-cs"/>
                </a:rPr>
                <a:t>Public </a:t>
              </a: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2B2B2B"/>
                  </a:solidFill>
                  <a:effectLst/>
                  <a:uLnTx/>
                  <a:uFillTx/>
                  <a:latin typeface="Titillium" panose="00000500000000000000" pitchFamily="50" charset="0"/>
                  <a:ea typeface="+mn-ea"/>
                  <a:cs typeface="+mn-cs"/>
                </a:rPr>
                <a:t>tool </a:t>
              </a:r>
              <a:r>
                <a:rPr kumimoji="0" lang="en-US" sz="24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2B2B2B"/>
                  </a:solidFill>
                  <a:effectLst/>
                  <a:uLnTx/>
                  <a:uFillTx/>
                  <a:latin typeface="Titillium" panose="00000500000000000000" pitchFamily="50" charset="0"/>
                  <a:ea typeface="+mn-ea"/>
                  <a:cs typeface="+mn-cs"/>
                </a:rPr>
                <a:t>DNS_TXT_Pwnage</a:t>
              </a:r>
              <a:endPara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3CBEB4"/>
                </a:solidFill>
                <a:effectLst/>
                <a:uLnTx/>
                <a:uFillTx/>
                <a:latin typeface="Titillium" panose="00000500000000000000" pitchFamily="50" charset="0"/>
                <a:ea typeface="+mn-ea"/>
                <a:cs typeface="+mn-cs"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1146065" y="4082617"/>
            <a:ext cx="3756066" cy="1372208"/>
            <a:chOff x="7223860" y="1309772"/>
            <a:chExt cx="3756066" cy="1372208"/>
          </a:xfrm>
        </p:grpSpPr>
        <p:grpSp>
          <p:nvGrpSpPr>
            <p:cNvPr id="18" name="Group 17"/>
            <p:cNvGrpSpPr/>
            <p:nvPr/>
          </p:nvGrpSpPr>
          <p:grpSpPr>
            <a:xfrm>
              <a:off x="7223860" y="1309772"/>
              <a:ext cx="822960" cy="822960"/>
              <a:chOff x="6651430" y="1309772"/>
              <a:chExt cx="822960" cy="822960"/>
            </a:xfrm>
          </p:grpSpPr>
          <p:sp>
            <p:nvSpPr>
              <p:cNvPr id="20" name="Oval 19"/>
              <p:cNvSpPr/>
              <p:nvPr/>
            </p:nvSpPr>
            <p:spPr>
              <a:xfrm>
                <a:off x="6651430" y="1309772"/>
                <a:ext cx="822960" cy="82296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6F8F8"/>
                  </a:solidFill>
                  <a:effectLst/>
                  <a:uLnTx/>
                  <a:uFillTx/>
                  <a:latin typeface="Titillium"/>
                  <a:ea typeface="+mn-ea"/>
                  <a:cs typeface="+mn-cs"/>
                </a:endParaRPr>
              </a:p>
            </p:txBody>
          </p:sp>
          <p:grpSp>
            <p:nvGrpSpPr>
              <p:cNvPr id="21" name="Group 20"/>
              <p:cNvGrpSpPr/>
              <p:nvPr/>
            </p:nvGrpSpPr>
            <p:grpSpPr>
              <a:xfrm rot="2700000">
                <a:off x="6880029" y="1538371"/>
                <a:ext cx="365760" cy="365760"/>
                <a:chOff x="2358572" y="1016001"/>
                <a:chExt cx="856342" cy="856342"/>
              </a:xfrm>
              <a:effectLst/>
            </p:grpSpPr>
            <p:cxnSp>
              <p:nvCxnSpPr>
                <p:cNvPr id="22" name="Straight Connector 21"/>
                <p:cNvCxnSpPr/>
                <p:nvPr/>
              </p:nvCxnSpPr>
              <p:spPr>
                <a:xfrm flipH="1">
                  <a:off x="2786743" y="1016001"/>
                  <a:ext cx="0" cy="856342"/>
                </a:xfrm>
                <a:prstGeom prst="line">
                  <a:avLst/>
                </a:prstGeom>
                <a:ln w="952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Straight Connector 22"/>
                <p:cNvCxnSpPr/>
                <p:nvPr/>
              </p:nvCxnSpPr>
              <p:spPr>
                <a:xfrm rot="5400000" flipH="1">
                  <a:off x="2786743" y="986972"/>
                  <a:ext cx="0" cy="856342"/>
                </a:xfrm>
                <a:prstGeom prst="line">
                  <a:avLst/>
                </a:prstGeom>
                <a:ln w="952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9" name="TextBox 18"/>
            <p:cNvSpPr txBox="1"/>
            <p:nvPr/>
          </p:nvSpPr>
          <p:spPr>
            <a:xfrm>
              <a:off x="8328983" y="1481651"/>
              <a:ext cx="2650943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2B2B2B"/>
                  </a:solidFill>
                  <a:effectLst/>
                  <a:uLnTx/>
                  <a:uFillTx/>
                  <a:latin typeface="Titillium" panose="00000500000000000000" pitchFamily="50" charset="0"/>
                  <a:ea typeface="+mn-ea"/>
                  <a:cs typeface="+mn-cs"/>
                </a:rPr>
                <a:t>T1132 - Data Encoding 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2B2B2B"/>
                  </a:solidFill>
                  <a:effectLst/>
                  <a:uLnTx/>
                  <a:uFillTx/>
                  <a:latin typeface="Titillium" panose="00000500000000000000" pitchFamily="50" charset="0"/>
                  <a:ea typeface="+mn-ea"/>
                  <a:cs typeface="+mn-cs"/>
                </a:rPr>
                <a:t>(Base64 encoding)</a:t>
              </a: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6494500" y="2594422"/>
            <a:ext cx="4902837" cy="1002876"/>
            <a:chOff x="7223860" y="1309772"/>
            <a:chExt cx="4902837" cy="1002876"/>
          </a:xfrm>
        </p:grpSpPr>
        <p:grpSp>
          <p:nvGrpSpPr>
            <p:cNvPr id="25" name="Group 24"/>
            <p:cNvGrpSpPr/>
            <p:nvPr/>
          </p:nvGrpSpPr>
          <p:grpSpPr>
            <a:xfrm>
              <a:off x="7223860" y="1309772"/>
              <a:ext cx="822960" cy="822960"/>
              <a:chOff x="6651430" y="1309772"/>
              <a:chExt cx="822960" cy="822960"/>
            </a:xfrm>
          </p:grpSpPr>
          <p:sp>
            <p:nvSpPr>
              <p:cNvPr id="27" name="Oval 26"/>
              <p:cNvSpPr/>
              <p:nvPr/>
            </p:nvSpPr>
            <p:spPr>
              <a:xfrm>
                <a:off x="6651430" y="1309772"/>
                <a:ext cx="822960" cy="82296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6F8F8"/>
                  </a:solidFill>
                  <a:effectLst/>
                  <a:uLnTx/>
                  <a:uFillTx/>
                  <a:latin typeface="Titillium"/>
                  <a:ea typeface="+mn-ea"/>
                  <a:cs typeface="+mn-cs"/>
                </a:endParaRPr>
              </a:p>
            </p:txBody>
          </p:sp>
          <p:grpSp>
            <p:nvGrpSpPr>
              <p:cNvPr id="28" name="Group 27"/>
              <p:cNvGrpSpPr/>
              <p:nvPr/>
            </p:nvGrpSpPr>
            <p:grpSpPr>
              <a:xfrm rot="2700000">
                <a:off x="6880029" y="1538371"/>
                <a:ext cx="365760" cy="365760"/>
                <a:chOff x="2358572" y="1016001"/>
                <a:chExt cx="856342" cy="856342"/>
              </a:xfrm>
              <a:effectLst/>
            </p:grpSpPr>
            <p:cxnSp>
              <p:nvCxnSpPr>
                <p:cNvPr id="29" name="Straight Connector 28"/>
                <p:cNvCxnSpPr/>
                <p:nvPr/>
              </p:nvCxnSpPr>
              <p:spPr>
                <a:xfrm flipH="1">
                  <a:off x="2786743" y="1016001"/>
                  <a:ext cx="0" cy="856342"/>
                </a:xfrm>
                <a:prstGeom prst="line">
                  <a:avLst/>
                </a:prstGeom>
                <a:ln w="952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9"/>
                <p:cNvCxnSpPr/>
                <p:nvPr/>
              </p:nvCxnSpPr>
              <p:spPr>
                <a:xfrm rot="5400000" flipH="1">
                  <a:off x="2786743" y="986972"/>
                  <a:ext cx="0" cy="856342"/>
                </a:xfrm>
                <a:prstGeom prst="line">
                  <a:avLst/>
                </a:prstGeom>
                <a:ln w="952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26" name="TextBox 25"/>
            <p:cNvSpPr txBox="1"/>
            <p:nvPr/>
          </p:nvSpPr>
          <p:spPr>
            <a:xfrm>
              <a:off x="8328983" y="1481651"/>
              <a:ext cx="379771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2B2B2B"/>
                  </a:solidFill>
                  <a:effectLst/>
                  <a:uLnTx/>
                  <a:uFillTx/>
                  <a:latin typeface="Titillium" panose="00000500000000000000" pitchFamily="50" charset="0"/>
                  <a:ea typeface="+mn-ea"/>
                  <a:cs typeface="+mn-cs"/>
                </a:rPr>
                <a:t>T1027 - Obfuscated Files or Information</a:t>
              </a:r>
              <a:endPara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3CBEB4"/>
                </a:solidFill>
                <a:effectLst/>
                <a:uLnTx/>
                <a:uFillTx/>
                <a:latin typeface="Titillium" panose="00000500000000000000" pitchFamily="50" charset="0"/>
                <a:ea typeface="+mn-ea"/>
                <a:cs typeface="+mn-cs"/>
              </a:endParaRP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6494500" y="4113395"/>
            <a:ext cx="5044351" cy="1310652"/>
            <a:chOff x="7223860" y="1309772"/>
            <a:chExt cx="5044351" cy="1310652"/>
          </a:xfrm>
        </p:grpSpPr>
        <p:grpSp>
          <p:nvGrpSpPr>
            <p:cNvPr id="32" name="Group 31"/>
            <p:cNvGrpSpPr/>
            <p:nvPr/>
          </p:nvGrpSpPr>
          <p:grpSpPr>
            <a:xfrm>
              <a:off x="7223860" y="1309772"/>
              <a:ext cx="822960" cy="822960"/>
              <a:chOff x="6651430" y="1309772"/>
              <a:chExt cx="822960" cy="822960"/>
            </a:xfrm>
          </p:grpSpPr>
          <p:sp>
            <p:nvSpPr>
              <p:cNvPr id="34" name="Oval 33"/>
              <p:cNvSpPr/>
              <p:nvPr/>
            </p:nvSpPr>
            <p:spPr>
              <a:xfrm>
                <a:off x="6651430" y="1309772"/>
                <a:ext cx="822960" cy="82296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6F8F8"/>
                  </a:solidFill>
                  <a:effectLst/>
                  <a:uLnTx/>
                  <a:uFillTx/>
                  <a:latin typeface="Titillium"/>
                  <a:ea typeface="+mn-ea"/>
                  <a:cs typeface="+mn-cs"/>
                </a:endParaRPr>
              </a:p>
            </p:txBody>
          </p:sp>
          <p:grpSp>
            <p:nvGrpSpPr>
              <p:cNvPr id="35" name="Group 34"/>
              <p:cNvGrpSpPr/>
              <p:nvPr/>
            </p:nvGrpSpPr>
            <p:grpSpPr>
              <a:xfrm rot="2700000">
                <a:off x="6880029" y="1538371"/>
                <a:ext cx="365760" cy="365760"/>
                <a:chOff x="2358572" y="1016001"/>
                <a:chExt cx="856342" cy="856342"/>
              </a:xfrm>
              <a:effectLst/>
            </p:grpSpPr>
            <p:cxnSp>
              <p:nvCxnSpPr>
                <p:cNvPr id="36" name="Straight Connector 35"/>
                <p:cNvCxnSpPr/>
                <p:nvPr/>
              </p:nvCxnSpPr>
              <p:spPr>
                <a:xfrm flipH="1">
                  <a:off x="2786743" y="1016001"/>
                  <a:ext cx="0" cy="856342"/>
                </a:xfrm>
                <a:prstGeom prst="line">
                  <a:avLst/>
                </a:prstGeom>
                <a:ln w="952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/>
                <p:cNvCxnSpPr/>
                <p:nvPr/>
              </p:nvCxnSpPr>
              <p:spPr>
                <a:xfrm rot="5400000" flipH="1">
                  <a:off x="2786743" y="986972"/>
                  <a:ext cx="0" cy="856342"/>
                </a:xfrm>
                <a:prstGeom prst="line">
                  <a:avLst/>
                </a:prstGeom>
                <a:ln w="952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33" name="TextBox 32"/>
            <p:cNvSpPr txBox="1"/>
            <p:nvPr/>
          </p:nvSpPr>
          <p:spPr>
            <a:xfrm>
              <a:off x="8328983" y="1481651"/>
              <a:ext cx="3939228" cy="11387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2B2B2B"/>
                  </a:solidFill>
                  <a:effectLst/>
                  <a:uLnTx/>
                  <a:uFillTx/>
                  <a:latin typeface="Titillium" panose="00000500000000000000" pitchFamily="50" charset="0"/>
                  <a:ea typeface="+mn-ea"/>
                  <a:cs typeface="+mn-cs"/>
                </a:rPr>
                <a:t>T1094 - Custom Command and Control </a:t>
              </a:r>
              <a:r>
                <a:rPr kumimoji="0" lang="en-US" sz="24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2B2B2B"/>
                  </a:solidFill>
                  <a:effectLst/>
                  <a:uLnTx/>
                  <a:uFillTx/>
                  <a:latin typeface="Titillium" panose="00000500000000000000" pitchFamily="50" charset="0"/>
                  <a:ea typeface="+mn-ea"/>
                  <a:cs typeface="+mn-cs"/>
                </a:rPr>
                <a:t>Protocol </a:t>
              </a:r>
              <a:r>
                <a:rPr kumimoji="0" lang="en-US" sz="20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2B2B2B"/>
                  </a:solidFill>
                  <a:effectLst/>
                  <a:uLnTx/>
                  <a:uFillTx/>
                  <a:latin typeface="Titillium" panose="00000500000000000000" pitchFamily="50" charset="0"/>
                  <a:ea typeface="+mn-ea"/>
                  <a:cs typeface="+mn-cs"/>
                </a:rPr>
                <a:t>(DNS </a:t>
              </a:r>
              <a:r>
                <a:rPr lang="en-US" sz="2000" dirty="0" smtClean="0">
                  <a:solidFill>
                    <a:srgbClr val="2B2B2B"/>
                  </a:solidFill>
                  <a:latin typeface="Titillium" panose="00000500000000000000" pitchFamily="50" charset="0"/>
                </a:rPr>
                <a:t>A and </a:t>
              </a:r>
              <a:r>
                <a:rPr kumimoji="0" lang="en-US" sz="20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2B2B2B"/>
                  </a:solidFill>
                  <a:effectLst/>
                  <a:uLnTx/>
                  <a:uFillTx/>
                  <a:latin typeface="Titillium" panose="00000500000000000000" pitchFamily="50" charset="0"/>
                  <a:ea typeface="+mn-ea"/>
                  <a:cs typeface="+mn-cs"/>
                </a:rPr>
                <a:t>TXT Records)</a:t>
              </a: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B2B2B"/>
                </a:solidFill>
                <a:effectLst/>
                <a:uLnTx/>
                <a:uFillTx/>
                <a:latin typeface="Titillium" panose="00000500000000000000" pitchFamily="50" charset="0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1200992"/>
      </p:ext>
    </p:extLst>
  </p:cSld>
  <p:clrMapOvr>
    <a:masterClrMapping/>
  </p:clrMapOvr>
  <p:transition spd="slow">
    <p:wheel spokes="1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nodeType="after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1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2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fill="hold" nodeType="withEffect" p14:presetBounceEnd="6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5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6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nodeType="withEffect" p14:presetBounceEnd="60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9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0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0"/>
          </p:nvPr>
        </p:nvSpPr>
        <p:spPr/>
      </p:sp>
      <p:pic>
        <p:nvPicPr>
          <p:cNvPr id="3" name="Picture Placeholder 1"/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3286" y="-141514"/>
            <a:ext cx="12518572" cy="70104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pic>
    </p:spTree>
    <p:extLst>
      <p:ext uri="{BB962C8B-B14F-4D97-AF65-F5344CB8AC3E}">
        <p14:creationId xmlns:p14="http://schemas.microsoft.com/office/powerpoint/2010/main" val="2225765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0"/>
          </p:nvPr>
        </p:nvSpPr>
        <p:spPr>
          <a:xfrm>
            <a:off x="-12848" y="-15128"/>
            <a:ext cx="12192000" cy="6857999"/>
          </a:xfrm>
          <a:prstGeom prst="rect">
            <a:avLst/>
          </a:prstGeom>
          <a:noFill/>
          <a:effectLst>
            <a:softEdge rad="0"/>
          </a:effectLst>
        </p:spPr>
      </p:sp>
      <p:cxnSp>
        <p:nvCxnSpPr>
          <p:cNvPr id="33" name="18 Conector recto"/>
          <p:cNvCxnSpPr/>
          <p:nvPr/>
        </p:nvCxnSpPr>
        <p:spPr>
          <a:xfrm>
            <a:off x="-28889" y="3455386"/>
            <a:ext cx="12220889" cy="0"/>
          </a:xfrm>
          <a:prstGeom prst="line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48 Elipse"/>
          <p:cNvSpPr/>
          <p:nvPr/>
        </p:nvSpPr>
        <p:spPr>
          <a:xfrm>
            <a:off x="587435" y="3440322"/>
            <a:ext cx="37795" cy="36955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2" tIns="34286" rIns="68572" bIns="34286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 sz="1050">
              <a:solidFill>
                <a:schemeClr val="tx1"/>
              </a:solidFill>
              <a:latin typeface="Helvetica" panose="020B0604020202020204" pitchFamily="34" charset="0"/>
              <a:ea typeface="Segoe UI" panose="020B0502040204020203" pitchFamily="34" charset="0"/>
              <a:cs typeface="Helvetica" panose="020B0604020202020204" pitchFamily="34" charset="0"/>
            </a:endParaRPr>
          </a:p>
        </p:txBody>
      </p:sp>
      <p:sp>
        <p:nvSpPr>
          <p:cNvPr id="41" name="48 Elipse"/>
          <p:cNvSpPr/>
          <p:nvPr/>
        </p:nvSpPr>
        <p:spPr>
          <a:xfrm>
            <a:off x="9689976" y="3439971"/>
            <a:ext cx="37795" cy="36955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2" tIns="34286" rIns="68572" bIns="34286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 sz="1050">
              <a:solidFill>
                <a:schemeClr val="tx1"/>
              </a:solidFill>
              <a:latin typeface="Helvetica" panose="020B0604020202020204" pitchFamily="34" charset="0"/>
              <a:ea typeface="Segoe UI" panose="020B0502040204020203" pitchFamily="34" charset="0"/>
              <a:cs typeface="Helvetica" panose="020B0604020202020204" pitchFamily="34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353767" y="3477276"/>
            <a:ext cx="5810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/>
              <a:t>2016</a:t>
            </a:r>
            <a:endParaRPr lang="en-US" b="1"/>
          </a:p>
        </p:txBody>
      </p:sp>
      <p:sp>
        <p:nvSpPr>
          <p:cNvPr id="49" name="Round Diagonal Corner Rectangle 48"/>
          <p:cNvSpPr/>
          <p:nvPr/>
        </p:nvSpPr>
        <p:spPr>
          <a:xfrm>
            <a:off x="96903" y="5277820"/>
            <a:ext cx="1235014" cy="785523"/>
          </a:xfrm>
          <a:prstGeom prst="round2Diag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/>
          </a:bodyPr>
          <a:lstStyle/>
          <a:p>
            <a:pPr algn="ctr"/>
            <a:r>
              <a:rPr lang="es-ES" sz="1100" dirty="0" smtClean="0">
                <a:solidFill>
                  <a:schemeClr val="bg2">
                    <a:lumMod val="50000"/>
                  </a:schemeClr>
                </a:solidFill>
              </a:rPr>
              <a:t>OilRig Targets </a:t>
            </a:r>
            <a:r>
              <a:rPr lang="es-ES" sz="1100" dirty="0" err="1">
                <a:solidFill>
                  <a:schemeClr val="bg2">
                    <a:lumMod val="50000"/>
                  </a:schemeClr>
                </a:solidFill>
              </a:rPr>
              <a:t>Middle</a:t>
            </a:r>
            <a:r>
              <a:rPr lang="es-ES" sz="1100" dirty="0">
                <a:solidFill>
                  <a:schemeClr val="bg2">
                    <a:lumMod val="50000"/>
                  </a:schemeClr>
                </a:solidFill>
              </a:rPr>
              <a:t> East</a:t>
            </a:r>
            <a:endParaRPr lang="en-US" sz="11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0" name="Round Diagonal Corner Rectangle 49"/>
          <p:cNvSpPr/>
          <p:nvPr/>
        </p:nvSpPr>
        <p:spPr>
          <a:xfrm>
            <a:off x="218918" y="1255238"/>
            <a:ext cx="1551375" cy="667047"/>
          </a:xfrm>
          <a:prstGeom prst="round2Diag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/>
          </a:bodyPr>
          <a:lstStyle/>
          <a:p>
            <a:pPr algn="ctr"/>
            <a:r>
              <a:rPr lang="es-ES" sz="1100" dirty="0">
                <a:solidFill>
                  <a:schemeClr val="bg2">
                    <a:lumMod val="50000"/>
                  </a:schemeClr>
                </a:solidFill>
              </a:rPr>
              <a:t>OilRig Targets </a:t>
            </a:r>
            <a:r>
              <a:rPr lang="es-ES" sz="1100" dirty="0" err="1">
                <a:solidFill>
                  <a:schemeClr val="bg2">
                    <a:lumMod val="50000"/>
                  </a:schemeClr>
                </a:solidFill>
              </a:rPr>
              <a:t>Saudi</a:t>
            </a:r>
            <a:r>
              <a:rPr lang="es-ES" sz="1100" dirty="0">
                <a:solidFill>
                  <a:schemeClr val="bg2">
                    <a:lumMod val="50000"/>
                  </a:schemeClr>
                </a:solidFill>
              </a:rPr>
              <a:t> Arabia </a:t>
            </a:r>
            <a:r>
              <a:rPr lang="es-ES" sz="1100" dirty="0" err="1">
                <a:solidFill>
                  <a:schemeClr val="bg2">
                    <a:lumMod val="50000"/>
                  </a:schemeClr>
                </a:solidFill>
              </a:rPr>
              <a:t>with</a:t>
            </a:r>
            <a:r>
              <a:rPr lang="es-ES" sz="11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s-ES" sz="1100" dirty="0" err="1">
                <a:solidFill>
                  <a:schemeClr val="bg2">
                    <a:lumMod val="50000"/>
                  </a:schemeClr>
                </a:solidFill>
              </a:rPr>
              <a:t>Helminth</a:t>
            </a:r>
            <a:endParaRPr lang="en-US" sz="11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2" name="48 Elipse"/>
          <p:cNvSpPr/>
          <p:nvPr/>
        </p:nvSpPr>
        <p:spPr>
          <a:xfrm>
            <a:off x="3361504" y="3440320"/>
            <a:ext cx="37795" cy="36955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2" tIns="34286" rIns="68572" bIns="34286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 sz="1050">
              <a:solidFill>
                <a:schemeClr val="tx1"/>
              </a:solidFill>
              <a:latin typeface="Helvetica" panose="020B0604020202020204" pitchFamily="34" charset="0"/>
              <a:ea typeface="Segoe UI" panose="020B0502040204020203" pitchFamily="34" charset="0"/>
              <a:cs typeface="Helvetica" panose="020B0604020202020204" pitchFamily="34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3150365" y="3463830"/>
            <a:ext cx="5433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/>
              <a:t>2017</a:t>
            </a:r>
            <a:endParaRPr lang="en-US" b="1"/>
          </a:p>
        </p:txBody>
      </p:sp>
      <p:sp>
        <p:nvSpPr>
          <p:cNvPr id="54" name="Oval 53"/>
          <p:cNvSpPr/>
          <p:nvPr/>
        </p:nvSpPr>
        <p:spPr>
          <a:xfrm>
            <a:off x="979641" y="3974868"/>
            <a:ext cx="1290687" cy="454861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/>
          </a:bodyPr>
          <a:lstStyle/>
          <a:p>
            <a:pPr algn="ctr"/>
            <a:r>
              <a:rPr lang="es-ES" sz="1100" dirty="0" err="1">
                <a:solidFill>
                  <a:schemeClr val="bg2">
                    <a:lumMod val="50000"/>
                  </a:schemeClr>
                </a:solidFill>
              </a:rPr>
              <a:t>DNSUnlocker</a:t>
            </a:r>
            <a:endParaRPr lang="en-US" sz="11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7" name="48 Elipse"/>
          <p:cNvSpPr/>
          <p:nvPr/>
        </p:nvSpPr>
        <p:spPr>
          <a:xfrm>
            <a:off x="4775210" y="3413872"/>
            <a:ext cx="75590" cy="73910"/>
          </a:xfrm>
          <a:prstGeom prst="ellipse">
            <a:avLst/>
          </a:prstGeom>
          <a:solidFill>
            <a:schemeClr val="tx1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2" tIns="34286" rIns="68572" bIns="34286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 sz="1050">
              <a:solidFill>
                <a:schemeClr val="tx1"/>
              </a:solidFill>
              <a:latin typeface="Helvetica" panose="020B0604020202020204" pitchFamily="34" charset="0"/>
              <a:ea typeface="Segoe UI" panose="020B0502040204020203" pitchFamily="34" charset="0"/>
              <a:cs typeface="Helvetica" panose="020B0604020202020204" pitchFamily="34" charset="0"/>
            </a:endParaRPr>
          </a:p>
        </p:txBody>
      </p:sp>
      <p:sp>
        <p:nvSpPr>
          <p:cNvPr id="58" name="Oval 57"/>
          <p:cNvSpPr/>
          <p:nvPr/>
        </p:nvSpPr>
        <p:spPr>
          <a:xfrm>
            <a:off x="1139016" y="2224764"/>
            <a:ext cx="888356" cy="353122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/>
          </a:bodyPr>
          <a:lstStyle/>
          <a:p>
            <a:pPr algn="ctr"/>
            <a:r>
              <a:rPr lang="es-ES" sz="1100" dirty="0" err="1">
                <a:solidFill>
                  <a:schemeClr val="bg2">
                    <a:lumMod val="50000"/>
                  </a:schemeClr>
                </a:solidFill>
              </a:rPr>
              <a:t>Multigrain</a:t>
            </a:r>
            <a:endParaRPr lang="en-US" sz="11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9" name="Round Diagonal Corner Rectangle 58"/>
          <p:cNvSpPr/>
          <p:nvPr/>
        </p:nvSpPr>
        <p:spPr>
          <a:xfrm>
            <a:off x="1951782" y="1255239"/>
            <a:ext cx="974274" cy="793800"/>
          </a:xfrm>
          <a:prstGeom prst="round2Diag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/>
          </a:bodyPr>
          <a:lstStyle/>
          <a:p>
            <a:pPr algn="ctr"/>
            <a:r>
              <a:rPr lang="es-ES" sz="1600" dirty="0">
                <a:solidFill>
                  <a:schemeClr val="bg2">
                    <a:lumMod val="50000"/>
                  </a:schemeClr>
                </a:solidFill>
              </a:rPr>
              <a:t>Project </a:t>
            </a:r>
            <a:r>
              <a:rPr lang="es-ES" sz="1600" dirty="0" err="1">
                <a:solidFill>
                  <a:schemeClr val="bg2">
                    <a:lumMod val="50000"/>
                  </a:schemeClr>
                </a:solidFill>
              </a:rPr>
              <a:t>Sauron</a:t>
            </a:r>
            <a:endParaRPr lang="en-US" sz="16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62" name="Round Diagonal Corner Rectangle 61"/>
          <p:cNvSpPr/>
          <p:nvPr/>
        </p:nvSpPr>
        <p:spPr>
          <a:xfrm>
            <a:off x="1656272" y="4801139"/>
            <a:ext cx="1245837" cy="564481"/>
          </a:xfrm>
          <a:prstGeom prst="round2Diag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s-ES" sz="1100" dirty="0">
                <a:solidFill>
                  <a:schemeClr val="bg2">
                    <a:lumMod val="50000"/>
                  </a:schemeClr>
                </a:solidFill>
              </a:rPr>
              <a:t>OilRig </a:t>
            </a:r>
            <a:r>
              <a:rPr lang="es-ES" sz="1100" dirty="0" err="1">
                <a:solidFill>
                  <a:schemeClr val="bg2">
                    <a:lumMod val="50000"/>
                  </a:schemeClr>
                </a:solidFill>
              </a:rPr>
              <a:t>expands</a:t>
            </a:r>
            <a:r>
              <a:rPr lang="es-ES" sz="1100" dirty="0">
                <a:solidFill>
                  <a:schemeClr val="bg2">
                    <a:lumMod val="50000"/>
                  </a:schemeClr>
                </a:solidFill>
              </a:rPr>
              <a:t> Targets</a:t>
            </a:r>
            <a:endParaRPr lang="en-US" sz="11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66" name="48 Elipse"/>
          <p:cNvSpPr/>
          <p:nvPr/>
        </p:nvSpPr>
        <p:spPr>
          <a:xfrm>
            <a:off x="6342954" y="3434745"/>
            <a:ext cx="37795" cy="36955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2" tIns="34286" rIns="68572" bIns="34286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 sz="1050">
              <a:solidFill>
                <a:schemeClr val="tx1"/>
              </a:solidFill>
              <a:latin typeface="Helvetica" panose="020B0604020202020204" pitchFamily="34" charset="0"/>
              <a:ea typeface="Segoe UI" panose="020B0502040204020203" pitchFamily="34" charset="0"/>
              <a:cs typeface="Helvetica" panose="020B0604020202020204" pitchFamily="34" charset="0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6093490" y="3439971"/>
            <a:ext cx="5433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/>
              <a:t>2018</a:t>
            </a:r>
            <a:endParaRPr lang="en-US" b="1"/>
          </a:p>
        </p:txBody>
      </p:sp>
      <p:sp>
        <p:nvSpPr>
          <p:cNvPr id="68" name="Oval 67"/>
          <p:cNvSpPr/>
          <p:nvPr/>
        </p:nvSpPr>
        <p:spPr>
          <a:xfrm>
            <a:off x="2902109" y="3880545"/>
            <a:ext cx="1251912" cy="395690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 fontScale="92500"/>
          </a:bodyPr>
          <a:lstStyle/>
          <a:p>
            <a:pPr algn="ctr"/>
            <a:r>
              <a:rPr lang="es-ES" sz="1100" dirty="0" err="1">
                <a:solidFill>
                  <a:schemeClr val="bg2">
                    <a:lumMod val="50000"/>
                  </a:schemeClr>
                </a:solidFill>
              </a:rPr>
              <a:t>DNSMessenger</a:t>
            </a:r>
            <a:endParaRPr lang="en-US" sz="11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69" name="Round Diagonal Corner Rectangle 68"/>
          <p:cNvSpPr/>
          <p:nvPr/>
        </p:nvSpPr>
        <p:spPr>
          <a:xfrm>
            <a:off x="3210576" y="1255239"/>
            <a:ext cx="2021871" cy="320040"/>
          </a:xfrm>
          <a:prstGeom prst="round2Diag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s-ES" sz="1000" dirty="0">
                <a:solidFill>
                  <a:schemeClr val="bg2">
                    <a:lumMod val="50000"/>
                  </a:schemeClr>
                </a:solidFill>
              </a:rPr>
              <a:t>FIN7 Targets Restaurant </a:t>
            </a:r>
            <a:r>
              <a:rPr lang="es-ES" sz="1000" dirty="0" err="1">
                <a:solidFill>
                  <a:schemeClr val="bg2">
                    <a:lumMod val="50000"/>
                  </a:schemeClr>
                </a:solidFill>
              </a:rPr>
              <a:t>Industry</a:t>
            </a:r>
            <a:endParaRPr lang="en-US" sz="10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0" name="Round Diagonal Corner Rectangle 69"/>
          <p:cNvSpPr/>
          <p:nvPr/>
        </p:nvSpPr>
        <p:spPr>
          <a:xfrm>
            <a:off x="3198310" y="4964707"/>
            <a:ext cx="1911421" cy="489477"/>
          </a:xfrm>
          <a:prstGeom prst="round2Diag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/>
          </a:bodyPr>
          <a:lstStyle/>
          <a:p>
            <a:pPr algn="ctr"/>
            <a:r>
              <a:rPr lang="es-ES" sz="1100" dirty="0">
                <a:solidFill>
                  <a:schemeClr val="bg2">
                    <a:lumMod val="50000"/>
                  </a:schemeClr>
                </a:solidFill>
              </a:rPr>
              <a:t>APT32 Targets </a:t>
            </a:r>
            <a:r>
              <a:rPr lang="es-ES" sz="1100" dirty="0" err="1">
                <a:solidFill>
                  <a:schemeClr val="bg2">
                    <a:lumMod val="50000"/>
                  </a:schemeClr>
                </a:solidFill>
              </a:rPr>
              <a:t>Subsidiaries</a:t>
            </a:r>
            <a:r>
              <a:rPr lang="es-ES" sz="1100" dirty="0">
                <a:solidFill>
                  <a:schemeClr val="bg2">
                    <a:lumMod val="50000"/>
                  </a:schemeClr>
                </a:solidFill>
              </a:rPr>
              <a:t> of US and </a:t>
            </a:r>
            <a:r>
              <a:rPr lang="es-ES" sz="1100" dirty="0" err="1">
                <a:solidFill>
                  <a:schemeClr val="bg2">
                    <a:lumMod val="50000"/>
                  </a:schemeClr>
                </a:solidFill>
              </a:rPr>
              <a:t>Philippines</a:t>
            </a:r>
            <a:endParaRPr lang="en-US" sz="11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9460067" y="3461574"/>
            <a:ext cx="5433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/>
              <a:t>2019</a:t>
            </a:r>
            <a:endParaRPr lang="en-US" b="1"/>
          </a:p>
        </p:txBody>
      </p:sp>
      <p:cxnSp>
        <p:nvCxnSpPr>
          <p:cNvPr id="43" name="Straight Connector 42"/>
          <p:cNvCxnSpPr/>
          <p:nvPr/>
        </p:nvCxnSpPr>
        <p:spPr>
          <a:xfrm>
            <a:off x="896632" y="3455386"/>
            <a:ext cx="0" cy="1822435"/>
          </a:xfrm>
          <a:prstGeom prst="line">
            <a:avLst/>
          </a:prstGeom>
          <a:ln w="25400" cmpd="sng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1024200" y="1922286"/>
            <a:ext cx="0" cy="1491586"/>
          </a:xfrm>
          <a:prstGeom prst="line">
            <a:avLst/>
          </a:prstGeom>
          <a:ln w="25400" cmpd="sng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1331916" y="3437649"/>
            <a:ext cx="0" cy="533419"/>
          </a:xfrm>
          <a:prstGeom prst="line">
            <a:avLst/>
          </a:prstGeom>
          <a:ln w="25400" cmpd="sng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1600342" y="2594093"/>
            <a:ext cx="0" cy="846229"/>
          </a:xfrm>
          <a:prstGeom prst="line">
            <a:avLst/>
          </a:prstGeom>
          <a:ln w="25400" cmpd="sng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2510175" y="3477277"/>
            <a:ext cx="0" cy="1352621"/>
          </a:xfrm>
          <a:prstGeom prst="line">
            <a:avLst/>
          </a:prstGeom>
          <a:ln w="25400" cmpd="sng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2343548" y="2049039"/>
            <a:ext cx="0" cy="1414791"/>
          </a:xfrm>
          <a:prstGeom prst="line">
            <a:avLst/>
          </a:prstGeom>
          <a:ln w="25400" cmpd="sng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3679306" y="3434745"/>
            <a:ext cx="0" cy="402888"/>
          </a:xfrm>
          <a:prstGeom prst="line">
            <a:avLst/>
          </a:prstGeom>
          <a:ln w="25400" cmpd="sng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4806202" y="1658625"/>
            <a:ext cx="0" cy="1728707"/>
          </a:xfrm>
          <a:prstGeom prst="line">
            <a:avLst/>
          </a:prstGeom>
          <a:ln w="25400" cmpd="sng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>
            <a:off x="4261719" y="3457238"/>
            <a:ext cx="0" cy="1481172"/>
          </a:xfrm>
          <a:prstGeom prst="line">
            <a:avLst/>
          </a:prstGeom>
          <a:ln w="25400" cmpd="sng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ound Diagonal Corner Rectangle 82"/>
          <p:cNvSpPr/>
          <p:nvPr/>
        </p:nvSpPr>
        <p:spPr>
          <a:xfrm>
            <a:off x="3323096" y="1922286"/>
            <a:ext cx="1287741" cy="429230"/>
          </a:xfrm>
          <a:prstGeom prst="round2Diag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/>
          </a:bodyPr>
          <a:lstStyle/>
          <a:p>
            <a:pPr algn="ctr"/>
            <a:r>
              <a:rPr lang="es-ES" sz="1100" dirty="0">
                <a:solidFill>
                  <a:schemeClr val="bg2">
                    <a:lumMod val="50000"/>
                  </a:schemeClr>
                </a:solidFill>
              </a:rPr>
              <a:t>FIN7 Targets US SEC</a:t>
            </a:r>
            <a:endParaRPr lang="en-US" sz="11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84" name="Round Diagonal Corner Rectangle 83"/>
          <p:cNvSpPr/>
          <p:nvPr/>
        </p:nvSpPr>
        <p:spPr>
          <a:xfrm>
            <a:off x="4453466" y="4232689"/>
            <a:ext cx="1406055" cy="597209"/>
          </a:xfrm>
          <a:prstGeom prst="round2Diag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s-ES" sz="1200" dirty="0">
                <a:solidFill>
                  <a:schemeClr val="bg2">
                    <a:lumMod val="50000"/>
                  </a:schemeClr>
                </a:solidFill>
              </a:rPr>
              <a:t>OilRig Uses </a:t>
            </a:r>
            <a:r>
              <a:rPr lang="es-ES" sz="1200" dirty="0" err="1">
                <a:solidFill>
                  <a:schemeClr val="bg2">
                    <a:lumMod val="50000"/>
                  </a:schemeClr>
                </a:solidFill>
              </a:rPr>
              <a:t>ISMAgent</a:t>
            </a:r>
            <a:endParaRPr lang="en-US" sz="1200" dirty="0">
              <a:solidFill>
                <a:schemeClr val="bg2">
                  <a:lumMod val="50000"/>
                </a:schemeClr>
              </a:solidFill>
            </a:endParaRPr>
          </a:p>
        </p:txBody>
      </p:sp>
      <p:cxnSp>
        <p:nvCxnSpPr>
          <p:cNvPr id="85" name="Straight Connector 84"/>
          <p:cNvCxnSpPr/>
          <p:nvPr/>
        </p:nvCxnSpPr>
        <p:spPr>
          <a:xfrm>
            <a:off x="5070619" y="3487782"/>
            <a:ext cx="0" cy="728321"/>
          </a:xfrm>
          <a:prstGeom prst="line">
            <a:avLst/>
          </a:prstGeom>
          <a:ln w="25400" cmpd="sng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>
            <a:off x="3803175" y="2351516"/>
            <a:ext cx="0" cy="1106931"/>
          </a:xfrm>
          <a:prstGeom prst="line">
            <a:avLst/>
          </a:prstGeom>
          <a:ln w="25400" cmpd="sng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Round Diagonal Corner Rectangle 86"/>
          <p:cNvSpPr/>
          <p:nvPr/>
        </p:nvSpPr>
        <p:spPr>
          <a:xfrm>
            <a:off x="4954979" y="2521253"/>
            <a:ext cx="818713" cy="437143"/>
          </a:xfrm>
          <a:prstGeom prst="round2Diag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/>
          </a:bodyPr>
          <a:lstStyle/>
          <a:p>
            <a:pPr algn="ctr"/>
            <a:r>
              <a:rPr lang="es-ES" sz="1100" dirty="0">
                <a:solidFill>
                  <a:schemeClr val="bg2">
                    <a:lumMod val="50000"/>
                  </a:schemeClr>
                </a:solidFill>
              </a:rPr>
              <a:t>OilRig Uses </a:t>
            </a:r>
            <a:r>
              <a:rPr lang="es-ES" sz="1100" dirty="0" err="1">
                <a:solidFill>
                  <a:schemeClr val="bg2">
                    <a:lumMod val="50000"/>
                  </a:schemeClr>
                </a:solidFill>
              </a:rPr>
              <a:t>ISMInjector</a:t>
            </a:r>
            <a:endParaRPr lang="en-US" sz="11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88" name="Round Diagonal Corner Rectangle 87"/>
          <p:cNvSpPr/>
          <p:nvPr/>
        </p:nvSpPr>
        <p:spPr>
          <a:xfrm>
            <a:off x="6801722" y="1425052"/>
            <a:ext cx="860877" cy="558824"/>
          </a:xfrm>
          <a:prstGeom prst="round2Diag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/>
          </a:bodyPr>
          <a:lstStyle/>
          <a:p>
            <a:pPr algn="ctr"/>
            <a:r>
              <a:rPr lang="es-ES" sz="1100" dirty="0">
                <a:solidFill>
                  <a:schemeClr val="bg2">
                    <a:lumMod val="50000"/>
                  </a:schemeClr>
                </a:solidFill>
              </a:rPr>
              <a:t>OilRig Uses QUADAGENT</a:t>
            </a:r>
            <a:endParaRPr lang="en-US" sz="11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89" name="Round Diagonal Corner Rectangle 88"/>
          <p:cNvSpPr/>
          <p:nvPr/>
        </p:nvSpPr>
        <p:spPr>
          <a:xfrm>
            <a:off x="5299224" y="1582423"/>
            <a:ext cx="1163421" cy="470995"/>
          </a:xfrm>
          <a:prstGeom prst="round2Diag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/>
          </a:bodyPr>
          <a:lstStyle/>
          <a:p>
            <a:pPr algn="ctr"/>
            <a:r>
              <a:rPr lang="es-ES" sz="1400" dirty="0" err="1" smtClean="0">
                <a:solidFill>
                  <a:schemeClr val="bg2">
                    <a:lumMod val="50000"/>
                  </a:schemeClr>
                </a:solidFill>
              </a:rPr>
              <a:t>DNSpionage</a:t>
            </a:r>
            <a:endParaRPr lang="en-US" sz="11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90" name="Round Diagonal Corner Rectangle 89"/>
          <p:cNvSpPr/>
          <p:nvPr/>
        </p:nvSpPr>
        <p:spPr>
          <a:xfrm>
            <a:off x="5077911" y="5536490"/>
            <a:ext cx="1563222" cy="526853"/>
          </a:xfrm>
          <a:prstGeom prst="round2Diag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s-ES" sz="1200" dirty="0">
                <a:solidFill>
                  <a:schemeClr val="bg2">
                    <a:lumMod val="50000"/>
                  </a:schemeClr>
                </a:solidFill>
              </a:rPr>
              <a:t>OilRig Uses ALMA </a:t>
            </a:r>
            <a:r>
              <a:rPr lang="es-ES" sz="1200" dirty="0" err="1">
                <a:solidFill>
                  <a:schemeClr val="bg2">
                    <a:lumMod val="50000"/>
                  </a:schemeClr>
                </a:solidFill>
              </a:rPr>
              <a:t>Communicator</a:t>
            </a:r>
            <a:endParaRPr lang="en-US" sz="1200" dirty="0">
              <a:solidFill>
                <a:schemeClr val="bg2">
                  <a:lumMod val="50000"/>
                </a:schemeClr>
              </a:solidFill>
            </a:endParaRPr>
          </a:p>
        </p:txBody>
      </p:sp>
      <p:cxnSp>
        <p:nvCxnSpPr>
          <p:cNvPr id="92" name="Straight Connector 91"/>
          <p:cNvCxnSpPr/>
          <p:nvPr/>
        </p:nvCxnSpPr>
        <p:spPr>
          <a:xfrm>
            <a:off x="5364336" y="2958396"/>
            <a:ext cx="0" cy="494809"/>
          </a:xfrm>
          <a:prstGeom prst="line">
            <a:avLst/>
          </a:prstGeom>
          <a:ln w="25400" cmpd="sng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>
            <a:off x="7629808" y="1946358"/>
            <a:ext cx="0" cy="1507341"/>
          </a:xfrm>
          <a:prstGeom prst="line">
            <a:avLst/>
          </a:prstGeom>
          <a:ln w="25400" cmpd="sng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>
            <a:off x="5893336" y="2098010"/>
            <a:ext cx="0" cy="1348894"/>
          </a:xfrm>
          <a:prstGeom prst="line">
            <a:avLst/>
          </a:prstGeom>
          <a:ln w="25400" cmpd="sng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 flipH="1">
            <a:off x="6806666" y="3043740"/>
            <a:ext cx="972" cy="408118"/>
          </a:xfrm>
          <a:prstGeom prst="line">
            <a:avLst/>
          </a:prstGeom>
          <a:ln w="25400" cmpd="sng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 flipH="1">
            <a:off x="6034939" y="3444202"/>
            <a:ext cx="2" cy="2155116"/>
          </a:xfrm>
          <a:prstGeom prst="line">
            <a:avLst/>
          </a:prstGeom>
          <a:ln w="25400" cmpd="sng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Round Diagonal Corner Rectangle 96"/>
          <p:cNvSpPr/>
          <p:nvPr/>
        </p:nvSpPr>
        <p:spPr>
          <a:xfrm>
            <a:off x="8614038" y="2300966"/>
            <a:ext cx="1075938" cy="550527"/>
          </a:xfrm>
          <a:prstGeom prst="round2Diag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/>
          </a:bodyPr>
          <a:lstStyle/>
          <a:p>
            <a:pPr algn="ctr"/>
            <a:r>
              <a:rPr lang="es-ES" sz="1100" dirty="0">
                <a:solidFill>
                  <a:schemeClr val="bg2">
                    <a:lumMod val="50000"/>
                  </a:schemeClr>
                </a:solidFill>
              </a:rPr>
              <a:t>OilRig Uses BONDUPDATER</a:t>
            </a:r>
            <a:endParaRPr lang="en-US" sz="11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98" name="Oval 97"/>
          <p:cNvSpPr/>
          <p:nvPr/>
        </p:nvSpPr>
        <p:spPr>
          <a:xfrm>
            <a:off x="6057264" y="4482963"/>
            <a:ext cx="909468" cy="549173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s-ES" sz="1000" dirty="0">
                <a:solidFill>
                  <a:schemeClr val="bg2">
                    <a:lumMod val="50000"/>
                  </a:schemeClr>
                </a:solidFill>
              </a:rPr>
              <a:t>Denis </a:t>
            </a:r>
            <a:r>
              <a:rPr lang="es-ES" sz="1000" dirty="0" err="1">
                <a:solidFill>
                  <a:schemeClr val="bg2">
                    <a:lumMod val="50000"/>
                  </a:schemeClr>
                </a:solidFill>
              </a:rPr>
              <a:t>Backdoor</a:t>
            </a:r>
            <a:endParaRPr lang="es-ES" sz="10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99" name="Round Diagonal Corner Rectangle 98"/>
          <p:cNvSpPr/>
          <p:nvPr/>
        </p:nvSpPr>
        <p:spPr>
          <a:xfrm>
            <a:off x="7575378" y="4276234"/>
            <a:ext cx="1122975" cy="729289"/>
          </a:xfrm>
          <a:prstGeom prst="round2Diag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s-ES" sz="1200" dirty="0" err="1">
                <a:solidFill>
                  <a:schemeClr val="bg2">
                    <a:lumMod val="50000"/>
                  </a:schemeClr>
                </a:solidFill>
              </a:rPr>
              <a:t>DarkHydrus</a:t>
            </a:r>
            <a:r>
              <a:rPr lang="es-ES" sz="1200" dirty="0">
                <a:solidFill>
                  <a:schemeClr val="bg2">
                    <a:lumMod val="50000"/>
                  </a:schemeClr>
                </a:solidFill>
              </a:rPr>
              <a:t> Uses </a:t>
            </a:r>
            <a:r>
              <a:rPr lang="es-ES" sz="1200" dirty="0" err="1" smtClean="0">
                <a:solidFill>
                  <a:schemeClr val="bg2">
                    <a:lumMod val="50000"/>
                  </a:schemeClr>
                </a:solidFill>
              </a:rPr>
              <a:t>RogueRobing</a:t>
            </a:r>
            <a:endParaRPr lang="en-US" sz="1200" dirty="0">
              <a:solidFill>
                <a:schemeClr val="bg2">
                  <a:lumMod val="50000"/>
                </a:schemeClr>
              </a:solidFill>
            </a:endParaRPr>
          </a:p>
        </p:txBody>
      </p:sp>
      <p:cxnSp>
        <p:nvCxnSpPr>
          <p:cNvPr id="100" name="Straight Connector 99"/>
          <p:cNvCxnSpPr/>
          <p:nvPr/>
        </p:nvCxnSpPr>
        <p:spPr>
          <a:xfrm>
            <a:off x="8252489" y="3453205"/>
            <a:ext cx="0" cy="765954"/>
          </a:xfrm>
          <a:prstGeom prst="line">
            <a:avLst/>
          </a:prstGeom>
          <a:ln w="25400" cmpd="sng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/>
          <p:nvPr/>
        </p:nvCxnSpPr>
        <p:spPr>
          <a:xfrm>
            <a:off x="8694449" y="2851494"/>
            <a:ext cx="0" cy="605744"/>
          </a:xfrm>
          <a:prstGeom prst="line">
            <a:avLst/>
          </a:prstGeom>
          <a:ln w="25400" cmpd="sng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>
            <a:off x="6365156" y="3520552"/>
            <a:ext cx="15593" cy="972890"/>
          </a:xfrm>
          <a:prstGeom prst="line">
            <a:avLst/>
          </a:prstGeom>
          <a:ln w="25400" cmpd="sng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48 Elipse"/>
          <p:cNvSpPr/>
          <p:nvPr/>
        </p:nvSpPr>
        <p:spPr>
          <a:xfrm>
            <a:off x="1951781" y="3413872"/>
            <a:ext cx="75590" cy="73910"/>
          </a:xfrm>
          <a:prstGeom prst="ellipse">
            <a:avLst/>
          </a:prstGeom>
          <a:solidFill>
            <a:schemeClr val="tx1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2" tIns="34286" rIns="68572" bIns="34286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 sz="1050">
              <a:solidFill>
                <a:schemeClr val="tx1"/>
              </a:solidFill>
              <a:latin typeface="Helvetica" panose="020B0604020202020204" pitchFamily="34" charset="0"/>
              <a:ea typeface="Segoe UI" panose="020B0502040204020203" pitchFamily="34" charset="0"/>
              <a:cs typeface="Helvetica" panose="020B0604020202020204" pitchFamily="34" charset="0"/>
            </a:endParaRPr>
          </a:p>
        </p:txBody>
      </p:sp>
      <p:sp>
        <p:nvSpPr>
          <p:cNvPr id="104" name="48 Elipse"/>
          <p:cNvSpPr/>
          <p:nvPr/>
        </p:nvSpPr>
        <p:spPr>
          <a:xfrm>
            <a:off x="7830830" y="3421492"/>
            <a:ext cx="75590" cy="73910"/>
          </a:xfrm>
          <a:prstGeom prst="ellipse">
            <a:avLst/>
          </a:prstGeom>
          <a:solidFill>
            <a:schemeClr val="tx1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2" tIns="34286" rIns="68572" bIns="34286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 sz="1050">
              <a:solidFill>
                <a:schemeClr val="tx1"/>
              </a:solidFill>
              <a:latin typeface="Helvetica" panose="020B0604020202020204" pitchFamily="34" charset="0"/>
              <a:ea typeface="Segoe UI" panose="020B0502040204020203" pitchFamily="34" charset="0"/>
              <a:cs typeface="Helvetica" panose="020B0604020202020204" pitchFamily="34" charset="0"/>
            </a:endParaRPr>
          </a:p>
        </p:txBody>
      </p:sp>
      <p:cxnSp>
        <p:nvCxnSpPr>
          <p:cNvPr id="105" name="Straight Connector 104"/>
          <p:cNvCxnSpPr/>
          <p:nvPr/>
        </p:nvCxnSpPr>
        <p:spPr>
          <a:xfrm>
            <a:off x="2902109" y="2780920"/>
            <a:ext cx="0" cy="653825"/>
          </a:xfrm>
          <a:prstGeom prst="line">
            <a:avLst/>
          </a:prstGeom>
          <a:ln w="25400" cmpd="sng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Round Diagonal Corner Rectangle 106"/>
          <p:cNvSpPr/>
          <p:nvPr/>
        </p:nvSpPr>
        <p:spPr>
          <a:xfrm>
            <a:off x="6581864" y="2587584"/>
            <a:ext cx="988675" cy="437143"/>
          </a:xfrm>
          <a:prstGeom prst="round2Diag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/>
          </a:bodyPr>
          <a:lstStyle/>
          <a:p>
            <a:pPr algn="ctr"/>
            <a:r>
              <a:rPr lang="es-ES" sz="1100" dirty="0">
                <a:solidFill>
                  <a:schemeClr val="bg2">
                    <a:lumMod val="50000"/>
                  </a:schemeClr>
                </a:solidFill>
              </a:rPr>
              <a:t>BlackWallet.co Loses $400K</a:t>
            </a:r>
            <a:endParaRPr lang="en-US" sz="11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08" name="Oval 107"/>
          <p:cNvSpPr/>
          <p:nvPr/>
        </p:nvSpPr>
        <p:spPr>
          <a:xfrm>
            <a:off x="6636822" y="3860004"/>
            <a:ext cx="606968" cy="633437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s-ES" sz="1000" err="1">
                <a:solidFill>
                  <a:schemeClr val="bg2">
                    <a:lumMod val="50000"/>
                  </a:schemeClr>
                </a:solidFill>
              </a:rPr>
              <a:t>UDPoS</a:t>
            </a:r>
            <a:endParaRPr lang="es-ES" sz="1000">
              <a:solidFill>
                <a:schemeClr val="bg2">
                  <a:lumMod val="50000"/>
                </a:schemeClr>
              </a:solidFill>
            </a:endParaRPr>
          </a:p>
        </p:txBody>
      </p:sp>
      <p:cxnSp>
        <p:nvCxnSpPr>
          <p:cNvPr id="109" name="Straight Connector 108"/>
          <p:cNvCxnSpPr/>
          <p:nvPr/>
        </p:nvCxnSpPr>
        <p:spPr>
          <a:xfrm>
            <a:off x="6912302" y="3446904"/>
            <a:ext cx="0" cy="390729"/>
          </a:xfrm>
          <a:prstGeom prst="line">
            <a:avLst/>
          </a:prstGeom>
          <a:ln w="25400" cmpd="sng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>
            <a:off x="7460009" y="3453699"/>
            <a:ext cx="0" cy="1701972"/>
          </a:xfrm>
          <a:prstGeom prst="line">
            <a:avLst/>
          </a:prstGeom>
          <a:ln w="25400" cmpd="sng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Oval 110"/>
          <p:cNvSpPr/>
          <p:nvPr/>
        </p:nvSpPr>
        <p:spPr>
          <a:xfrm>
            <a:off x="8755042" y="3831682"/>
            <a:ext cx="705025" cy="278773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s-ES" sz="1200" err="1">
                <a:solidFill>
                  <a:schemeClr val="bg2">
                    <a:lumMod val="50000"/>
                  </a:schemeClr>
                </a:solidFill>
              </a:rPr>
              <a:t>Kessel</a:t>
            </a:r>
            <a:endParaRPr lang="en-US" sz="1000">
              <a:solidFill>
                <a:schemeClr val="bg2">
                  <a:lumMod val="50000"/>
                </a:schemeClr>
              </a:solidFill>
            </a:endParaRPr>
          </a:p>
        </p:txBody>
      </p:sp>
      <p:cxnSp>
        <p:nvCxnSpPr>
          <p:cNvPr id="112" name="Straight Connector 111"/>
          <p:cNvCxnSpPr/>
          <p:nvPr/>
        </p:nvCxnSpPr>
        <p:spPr>
          <a:xfrm>
            <a:off x="9051406" y="3440490"/>
            <a:ext cx="0" cy="402888"/>
          </a:xfrm>
          <a:prstGeom prst="line">
            <a:avLst/>
          </a:prstGeom>
          <a:ln w="25400" cmpd="sng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/>
          <p:nvPr/>
        </p:nvCxnSpPr>
        <p:spPr>
          <a:xfrm>
            <a:off x="10033308" y="2098010"/>
            <a:ext cx="0" cy="1365820"/>
          </a:xfrm>
          <a:prstGeom prst="line">
            <a:avLst/>
          </a:prstGeom>
          <a:ln w="25400" cmpd="sng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Oval 113"/>
          <p:cNvSpPr/>
          <p:nvPr/>
        </p:nvSpPr>
        <p:spPr>
          <a:xfrm>
            <a:off x="9842380" y="1570151"/>
            <a:ext cx="938386" cy="564154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 fontScale="92500"/>
          </a:bodyPr>
          <a:lstStyle/>
          <a:p>
            <a:pPr algn="ctr"/>
            <a:r>
              <a:rPr lang="es-ES" sz="1100" dirty="0" err="1">
                <a:solidFill>
                  <a:schemeClr val="bg2">
                    <a:lumMod val="50000"/>
                  </a:schemeClr>
                </a:solidFill>
              </a:rPr>
              <a:t>RogueRobin</a:t>
            </a:r>
            <a:r>
              <a:rPr lang="es-ES" sz="1100" dirty="0">
                <a:solidFill>
                  <a:schemeClr val="bg2">
                    <a:lumMod val="50000"/>
                  </a:schemeClr>
                </a:solidFill>
              </a:rPr>
              <a:t> </a:t>
            </a:r>
          </a:p>
          <a:p>
            <a:pPr algn="ctr"/>
            <a:r>
              <a:rPr lang="es-ES" sz="1100" dirty="0">
                <a:solidFill>
                  <a:schemeClr val="bg2">
                    <a:lumMod val="50000"/>
                  </a:schemeClr>
                </a:solidFill>
              </a:rPr>
              <a:t>New </a:t>
            </a:r>
            <a:r>
              <a:rPr lang="es-ES" sz="1100" dirty="0" err="1">
                <a:solidFill>
                  <a:schemeClr val="bg2">
                    <a:lumMod val="50000"/>
                  </a:schemeClr>
                </a:solidFill>
              </a:rPr>
              <a:t>Variant</a:t>
            </a:r>
            <a:endParaRPr lang="en-US" sz="11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15" name="Round Diagonal Corner Rectangle 114"/>
          <p:cNvSpPr/>
          <p:nvPr/>
        </p:nvSpPr>
        <p:spPr>
          <a:xfrm>
            <a:off x="8755043" y="4559202"/>
            <a:ext cx="1248356" cy="1040116"/>
          </a:xfrm>
          <a:prstGeom prst="round2Diag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s-ES" sz="1600" dirty="0" smtClean="0">
                <a:solidFill>
                  <a:schemeClr val="bg2">
                    <a:lumMod val="50000"/>
                  </a:schemeClr>
                </a:solidFill>
              </a:rPr>
              <a:t>US CERT Global </a:t>
            </a:r>
            <a:r>
              <a:rPr lang="es-ES" sz="1600" dirty="0" err="1" smtClean="0">
                <a:solidFill>
                  <a:schemeClr val="bg2">
                    <a:lumMod val="50000"/>
                  </a:schemeClr>
                </a:solidFill>
              </a:rPr>
              <a:t>Alert</a:t>
            </a:r>
            <a:endParaRPr lang="en-US" sz="1050" dirty="0">
              <a:solidFill>
                <a:schemeClr val="bg2">
                  <a:lumMod val="50000"/>
                </a:schemeClr>
              </a:solidFill>
            </a:endParaRPr>
          </a:p>
        </p:txBody>
      </p:sp>
      <p:cxnSp>
        <p:nvCxnSpPr>
          <p:cNvPr id="116" name="Straight Connector 115"/>
          <p:cNvCxnSpPr/>
          <p:nvPr/>
        </p:nvCxnSpPr>
        <p:spPr>
          <a:xfrm flipH="1">
            <a:off x="9706146" y="3522534"/>
            <a:ext cx="17967" cy="1036668"/>
          </a:xfrm>
          <a:prstGeom prst="line">
            <a:avLst/>
          </a:prstGeom>
          <a:ln w="25400" cmpd="sng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Round Diagonal Corner Rectangle 116"/>
          <p:cNvSpPr/>
          <p:nvPr/>
        </p:nvSpPr>
        <p:spPr>
          <a:xfrm>
            <a:off x="9908791" y="3889384"/>
            <a:ext cx="775687" cy="625830"/>
          </a:xfrm>
          <a:prstGeom prst="round2Diag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/>
          </a:bodyPr>
          <a:lstStyle/>
          <a:p>
            <a:pPr algn="ctr"/>
            <a:r>
              <a:rPr lang="es-ES" sz="1100" dirty="0">
                <a:solidFill>
                  <a:schemeClr val="bg2">
                    <a:lumMod val="50000"/>
                  </a:schemeClr>
                </a:solidFill>
              </a:rPr>
              <a:t>DNS </a:t>
            </a:r>
            <a:r>
              <a:rPr lang="es-ES" sz="1100" dirty="0" err="1">
                <a:solidFill>
                  <a:schemeClr val="bg2">
                    <a:lumMod val="50000"/>
                  </a:schemeClr>
                </a:solidFill>
              </a:rPr>
              <a:t>Hijacking</a:t>
            </a:r>
            <a:r>
              <a:rPr lang="es-ES" sz="1100" dirty="0">
                <a:solidFill>
                  <a:schemeClr val="bg2">
                    <a:lumMod val="50000"/>
                  </a:schemeClr>
                </a:solidFill>
              </a:rPr>
              <a:t> in Venezuela</a:t>
            </a:r>
            <a:endParaRPr lang="en-US" sz="1100" dirty="0">
              <a:solidFill>
                <a:schemeClr val="bg2">
                  <a:lumMod val="50000"/>
                </a:schemeClr>
              </a:solidFill>
            </a:endParaRPr>
          </a:p>
        </p:txBody>
      </p:sp>
      <p:cxnSp>
        <p:nvCxnSpPr>
          <p:cNvPr id="118" name="Straight Connector 117"/>
          <p:cNvCxnSpPr/>
          <p:nvPr/>
        </p:nvCxnSpPr>
        <p:spPr>
          <a:xfrm>
            <a:off x="10149378" y="3489500"/>
            <a:ext cx="7649" cy="370504"/>
          </a:xfrm>
          <a:prstGeom prst="line">
            <a:avLst/>
          </a:prstGeom>
          <a:ln w="25400" cmpd="sng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Round Diagonal Corner Rectangle 118"/>
          <p:cNvSpPr/>
          <p:nvPr/>
        </p:nvSpPr>
        <p:spPr>
          <a:xfrm>
            <a:off x="10225181" y="2405709"/>
            <a:ext cx="1122975" cy="516940"/>
          </a:xfrm>
          <a:prstGeom prst="round2Diag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s-ES" sz="1050" dirty="0">
                <a:solidFill>
                  <a:schemeClr val="bg2">
                    <a:lumMod val="50000"/>
                  </a:schemeClr>
                </a:solidFill>
              </a:rPr>
              <a:t>APT32 Targets </a:t>
            </a:r>
            <a:r>
              <a:rPr lang="es-ES" sz="1050" dirty="0" err="1">
                <a:solidFill>
                  <a:schemeClr val="bg2">
                    <a:lumMod val="50000"/>
                  </a:schemeClr>
                </a:solidFill>
              </a:rPr>
              <a:t>Cambodian</a:t>
            </a:r>
            <a:r>
              <a:rPr lang="es-ES" sz="105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s-ES" sz="1050" dirty="0" err="1">
                <a:solidFill>
                  <a:schemeClr val="bg2">
                    <a:lumMod val="50000"/>
                  </a:schemeClr>
                </a:solidFill>
              </a:rPr>
              <a:t>interested</a:t>
            </a:r>
            <a:r>
              <a:rPr lang="es-ES" sz="105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s-ES" sz="1050" dirty="0" err="1">
                <a:solidFill>
                  <a:schemeClr val="bg2">
                    <a:lumMod val="50000"/>
                  </a:schemeClr>
                </a:solidFill>
              </a:rPr>
              <a:t>people</a:t>
            </a:r>
            <a:endParaRPr lang="en-US" sz="1050" dirty="0">
              <a:solidFill>
                <a:schemeClr val="bg2">
                  <a:lumMod val="50000"/>
                </a:schemeClr>
              </a:solidFill>
            </a:endParaRPr>
          </a:p>
        </p:txBody>
      </p:sp>
      <p:cxnSp>
        <p:nvCxnSpPr>
          <p:cNvPr id="120" name="Straight Connector 119"/>
          <p:cNvCxnSpPr/>
          <p:nvPr/>
        </p:nvCxnSpPr>
        <p:spPr>
          <a:xfrm>
            <a:off x="10508619" y="2913910"/>
            <a:ext cx="0" cy="553818"/>
          </a:xfrm>
          <a:prstGeom prst="line">
            <a:avLst/>
          </a:prstGeom>
          <a:ln w="25400" cmpd="sng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125134" y="298722"/>
            <a:ext cx="63900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>
                <a:latin typeface="+mj-lt"/>
              </a:rPr>
              <a:t>ANDROID </a:t>
            </a:r>
            <a:r>
              <a:rPr lang="es-ES" sz="3600" dirty="0" smtClean="0">
                <a:latin typeface="+mj-lt"/>
              </a:rPr>
              <a:t>HIJACKING</a:t>
            </a:r>
            <a:endParaRPr lang="es-ES" sz="3600" dirty="0">
              <a:latin typeface="+mj-lt"/>
            </a:endParaRPr>
          </a:p>
        </p:txBody>
      </p:sp>
      <p:sp>
        <p:nvSpPr>
          <p:cNvPr id="76" name="Oval 75"/>
          <p:cNvSpPr/>
          <p:nvPr/>
        </p:nvSpPr>
        <p:spPr>
          <a:xfrm>
            <a:off x="6037232" y="2130668"/>
            <a:ext cx="824836" cy="326673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s-ES" sz="1000" dirty="0" smtClean="0">
                <a:solidFill>
                  <a:schemeClr val="bg2">
                    <a:lumMod val="50000"/>
                  </a:schemeClr>
                </a:solidFill>
              </a:rPr>
              <a:t>OSX/</a:t>
            </a:r>
            <a:r>
              <a:rPr lang="es-ES" sz="1000" dirty="0" err="1" smtClean="0">
                <a:solidFill>
                  <a:schemeClr val="bg2">
                    <a:lumMod val="50000"/>
                  </a:schemeClr>
                </a:solidFill>
              </a:rPr>
              <a:t>MaMi</a:t>
            </a:r>
            <a:endParaRPr lang="en-US" sz="1000" dirty="0">
              <a:solidFill>
                <a:schemeClr val="bg2">
                  <a:lumMod val="50000"/>
                </a:schemeClr>
              </a:solidFill>
            </a:endParaRPr>
          </a:p>
        </p:txBody>
      </p:sp>
      <p:cxnSp>
        <p:nvCxnSpPr>
          <p:cNvPr id="106" name="Straight Connector 105"/>
          <p:cNvCxnSpPr>
            <a:stCxn id="76" idx="4"/>
          </p:cNvCxnSpPr>
          <p:nvPr/>
        </p:nvCxnSpPr>
        <p:spPr>
          <a:xfrm flipH="1">
            <a:off x="6440055" y="2457341"/>
            <a:ext cx="9595" cy="999172"/>
          </a:xfrm>
          <a:prstGeom prst="line">
            <a:avLst/>
          </a:prstGeom>
          <a:ln w="25400" cmpd="sng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Round Diagonal Corner Rectangle 120"/>
          <p:cNvSpPr/>
          <p:nvPr/>
        </p:nvSpPr>
        <p:spPr>
          <a:xfrm>
            <a:off x="10047093" y="5005524"/>
            <a:ext cx="1177237" cy="720194"/>
          </a:xfrm>
          <a:prstGeom prst="round2Diag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s-ES" sz="1050" dirty="0" err="1" smtClean="0">
                <a:solidFill>
                  <a:schemeClr val="bg2">
                    <a:lumMod val="50000"/>
                  </a:schemeClr>
                </a:solidFill>
              </a:rPr>
              <a:t>DNSpionage</a:t>
            </a:r>
            <a:r>
              <a:rPr lang="es-ES" sz="1050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s-ES" sz="1050" dirty="0" err="1" smtClean="0">
                <a:solidFill>
                  <a:schemeClr val="bg2">
                    <a:lumMod val="50000"/>
                  </a:schemeClr>
                </a:solidFill>
              </a:rPr>
              <a:t>launches</a:t>
            </a:r>
            <a:r>
              <a:rPr lang="es-ES" sz="1050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s-ES" sz="1050" dirty="0" err="1" smtClean="0">
                <a:solidFill>
                  <a:schemeClr val="bg2">
                    <a:lumMod val="50000"/>
                  </a:schemeClr>
                </a:solidFill>
              </a:rPr>
              <a:t>Karkaroff</a:t>
            </a:r>
            <a:endParaRPr lang="es-ES" sz="1050" dirty="0" smtClean="0">
              <a:solidFill>
                <a:schemeClr val="bg2">
                  <a:lumMod val="50000"/>
                </a:schemeClr>
              </a:solidFill>
            </a:endParaRPr>
          </a:p>
        </p:txBody>
      </p:sp>
      <p:cxnSp>
        <p:nvCxnSpPr>
          <p:cNvPr id="122" name="Straight Connector 121"/>
          <p:cNvCxnSpPr/>
          <p:nvPr/>
        </p:nvCxnSpPr>
        <p:spPr>
          <a:xfrm flipH="1">
            <a:off x="11023349" y="3461574"/>
            <a:ext cx="17966" cy="1543950"/>
          </a:xfrm>
          <a:prstGeom prst="line">
            <a:avLst/>
          </a:prstGeom>
          <a:ln w="25400" cmpd="sng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Round Diagonal Corner Rectangle 122"/>
          <p:cNvSpPr/>
          <p:nvPr/>
        </p:nvSpPr>
        <p:spPr>
          <a:xfrm>
            <a:off x="10945742" y="429773"/>
            <a:ext cx="1135436" cy="863631"/>
          </a:xfrm>
          <a:prstGeom prst="round2Diag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/>
          </a:bodyPr>
          <a:lstStyle/>
          <a:p>
            <a:pPr algn="ctr"/>
            <a:r>
              <a:rPr lang="es-ES" dirty="0" smtClean="0">
                <a:solidFill>
                  <a:schemeClr val="bg2">
                    <a:lumMod val="50000"/>
                  </a:schemeClr>
                </a:solidFill>
              </a:rPr>
              <a:t>Sea </a:t>
            </a:r>
            <a:r>
              <a:rPr lang="es-ES" dirty="0" err="1" smtClean="0">
                <a:solidFill>
                  <a:schemeClr val="bg2">
                    <a:lumMod val="50000"/>
                  </a:schemeClr>
                </a:solidFill>
              </a:rPr>
              <a:t>Turtle</a:t>
            </a:r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cxnSp>
        <p:nvCxnSpPr>
          <p:cNvPr id="124" name="Straight Connector 123"/>
          <p:cNvCxnSpPr/>
          <p:nvPr/>
        </p:nvCxnSpPr>
        <p:spPr>
          <a:xfrm>
            <a:off x="11919596" y="1289555"/>
            <a:ext cx="0" cy="2164144"/>
          </a:xfrm>
          <a:prstGeom prst="line">
            <a:avLst/>
          </a:prstGeom>
          <a:ln w="25400" cmpd="sng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>
            <a:endCxn id="125" idx="7"/>
          </p:cNvCxnSpPr>
          <p:nvPr/>
        </p:nvCxnSpPr>
        <p:spPr>
          <a:xfrm>
            <a:off x="11978701" y="3466118"/>
            <a:ext cx="1953" cy="1097270"/>
          </a:xfrm>
          <a:prstGeom prst="line">
            <a:avLst/>
          </a:prstGeom>
          <a:ln w="25400" cmpd="sng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Round Diagonal Corner Rectangle 128"/>
          <p:cNvSpPr/>
          <p:nvPr/>
        </p:nvSpPr>
        <p:spPr>
          <a:xfrm>
            <a:off x="8614039" y="892134"/>
            <a:ext cx="1262688" cy="862579"/>
          </a:xfrm>
          <a:prstGeom prst="round2Diag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/>
          </a:bodyPr>
          <a:lstStyle/>
          <a:p>
            <a:pPr lvl="0" algn="ctr"/>
            <a:r>
              <a:rPr lang="es-ES" sz="1400" dirty="0" err="1">
                <a:solidFill>
                  <a:srgbClr val="FFFFFF">
                    <a:lumMod val="50000"/>
                  </a:srgbClr>
                </a:solidFill>
              </a:rPr>
              <a:t>DNSpionage</a:t>
            </a:r>
            <a:r>
              <a:rPr lang="es-ES" sz="1100" dirty="0">
                <a:solidFill>
                  <a:srgbClr val="FFFFFF">
                    <a:lumMod val="50000"/>
                  </a:srgbClr>
                </a:solidFill>
              </a:rPr>
              <a:t> </a:t>
            </a:r>
            <a:r>
              <a:rPr lang="es-ES" sz="1400" dirty="0" err="1">
                <a:solidFill>
                  <a:srgbClr val="FFFFFF">
                    <a:lumMod val="50000"/>
                  </a:srgbClr>
                </a:solidFill>
              </a:rPr>
              <a:t>Suspected</a:t>
            </a:r>
            <a:r>
              <a:rPr lang="es-ES" sz="1100" dirty="0">
                <a:solidFill>
                  <a:srgbClr val="FFFFFF">
                    <a:lumMod val="50000"/>
                  </a:srgbClr>
                </a:solidFill>
              </a:rPr>
              <a:t> </a:t>
            </a:r>
            <a:r>
              <a:rPr lang="es-ES" sz="1400" dirty="0" err="1">
                <a:solidFill>
                  <a:srgbClr val="FFFFFF">
                    <a:lumMod val="50000"/>
                  </a:srgbClr>
                </a:solidFill>
              </a:rPr>
              <a:t>Iranian</a:t>
            </a:r>
            <a:endParaRPr lang="en-US" sz="1100" dirty="0">
              <a:solidFill>
                <a:srgbClr val="FFFFFF">
                  <a:lumMod val="50000"/>
                </a:srgbClr>
              </a:solidFill>
            </a:endParaRPr>
          </a:p>
        </p:txBody>
      </p:sp>
      <p:cxnSp>
        <p:nvCxnSpPr>
          <p:cNvPr id="130" name="Straight Connector 129"/>
          <p:cNvCxnSpPr/>
          <p:nvPr/>
        </p:nvCxnSpPr>
        <p:spPr>
          <a:xfrm>
            <a:off x="9710637" y="1754713"/>
            <a:ext cx="4492" cy="1734787"/>
          </a:xfrm>
          <a:prstGeom prst="line">
            <a:avLst/>
          </a:prstGeom>
          <a:ln w="25400" cmpd="sng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Round Diagonal Corner Rectangle 126"/>
          <p:cNvSpPr/>
          <p:nvPr/>
        </p:nvSpPr>
        <p:spPr>
          <a:xfrm>
            <a:off x="10903407" y="1587563"/>
            <a:ext cx="920176" cy="701501"/>
          </a:xfrm>
          <a:prstGeom prst="round2Diag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s-ES" sz="1100" dirty="0" err="1" smtClean="0">
                <a:solidFill>
                  <a:schemeClr val="bg2">
                    <a:lumMod val="50000"/>
                  </a:schemeClr>
                </a:solidFill>
              </a:rPr>
              <a:t>NetNod</a:t>
            </a:r>
            <a:endParaRPr lang="es-ES" sz="1050" dirty="0" smtClean="0">
              <a:solidFill>
                <a:schemeClr val="bg2">
                  <a:lumMod val="50000"/>
                </a:schemeClr>
              </a:solidFill>
            </a:endParaRPr>
          </a:p>
          <a:p>
            <a:pPr algn="ctr"/>
            <a:r>
              <a:rPr lang="es-ES" sz="1100" dirty="0" err="1" smtClean="0">
                <a:solidFill>
                  <a:schemeClr val="bg2">
                    <a:lumMod val="50000"/>
                  </a:schemeClr>
                </a:solidFill>
              </a:rPr>
              <a:t>Compromised</a:t>
            </a:r>
            <a:endParaRPr lang="en-US" sz="1050" dirty="0">
              <a:solidFill>
                <a:schemeClr val="bg2">
                  <a:lumMod val="50000"/>
                </a:schemeClr>
              </a:solidFill>
            </a:endParaRPr>
          </a:p>
        </p:txBody>
      </p:sp>
      <p:cxnSp>
        <p:nvCxnSpPr>
          <p:cNvPr id="128" name="Straight Connector 127"/>
          <p:cNvCxnSpPr/>
          <p:nvPr/>
        </p:nvCxnSpPr>
        <p:spPr>
          <a:xfrm>
            <a:off x="11643868" y="2289064"/>
            <a:ext cx="0" cy="1151426"/>
          </a:xfrm>
          <a:prstGeom prst="line">
            <a:avLst/>
          </a:prstGeom>
          <a:ln w="25400" cmpd="sng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Round Diagonal Corner Rectangle 130"/>
          <p:cNvSpPr/>
          <p:nvPr/>
        </p:nvSpPr>
        <p:spPr>
          <a:xfrm>
            <a:off x="11111099" y="3872444"/>
            <a:ext cx="808497" cy="494159"/>
          </a:xfrm>
          <a:prstGeom prst="round2Diag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/>
          </a:bodyPr>
          <a:lstStyle/>
          <a:p>
            <a:pPr algn="ctr"/>
            <a:r>
              <a:rPr lang="es-ES" sz="1100" dirty="0" err="1" smtClean="0">
                <a:solidFill>
                  <a:schemeClr val="bg2">
                    <a:lumMod val="50000"/>
                  </a:schemeClr>
                </a:solidFill>
              </a:rPr>
              <a:t>Cafax</a:t>
            </a:r>
            <a:endParaRPr lang="es-ES" sz="1100" dirty="0" smtClean="0">
              <a:solidFill>
                <a:schemeClr val="bg2">
                  <a:lumMod val="50000"/>
                </a:schemeClr>
              </a:solidFill>
            </a:endParaRPr>
          </a:p>
          <a:p>
            <a:pPr algn="ctr"/>
            <a:r>
              <a:rPr lang="es-ES" sz="1100" dirty="0" err="1" smtClean="0">
                <a:solidFill>
                  <a:schemeClr val="bg2">
                    <a:lumMod val="50000"/>
                  </a:schemeClr>
                </a:solidFill>
              </a:rPr>
              <a:t>Attacked</a:t>
            </a:r>
            <a:r>
              <a:rPr lang="es-ES" sz="1100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endParaRPr lang="en-US" sz="1100" dirty="0">
              <a:solidFill>
                <a:schemeClr val="bg2">
                  <a:lumMod val="50000"/>
                </a:schemeClr>
              </a:solidFill>
            </a:endParaRPr>
          </a:p>
        </p:txBody>
      </p:sp>
      <p:cxnSp>
        <p:nvCxnSpPr>
          <p:cNvPr id="132" name="Straight Connector 131"/>
          <p:cNvCxnSpPr/>
          <p:nvPr/>
        </p:nvCxnSpPr>
        <p:spPr>
          <a:xfrm>
            <a:off x="11351686" y="3472560"/>
            <a:ext cx="7649" cy="370504"/>
          </a:xfrm>
          <a:prstGeom prst="line">
            <a:avLst/>
          </a:prstGeom>
          <a:ln w="25400" cmpd="sng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Round Diagonal Corner Rectangle 132"/>
          <p:cNvSpPr/>
          <p:nvPr/>
        </p:nvSpPr>
        <p:spPr>
          <a:xfrm>
            <a:off x="7782239" y="1682448"/>
            <a:ext cx="777569" cy="1199287"/>
          </a:xfrm>
          <a:prstGeom prst="round2Diag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s-ES" sz="1050" dirty="0">
                <a:solidFill>
                  <a:schemeClr val="bg2">
                    <a:lumMod val="50000"/>
                  </a:schemeClr>
                </a:solidFill>
              </a:rPr>
              <a:t>APT32 Targets </a:t>
            </a:r>
            <a:r>
              <a:rPr lang="es-ES" sz="1050" dirty="0" err="1">
                <a:solidFill>
                  <a:schemeClr val="bg2">
                    <a:lumMod val="50000"/>
                  </a:schemeClr>
                </a:solidFill>
              </a:rPr>
              <a:t>Southeast</a:t>
            </a:r>
            <a:r>
              <a:rPr lang="es-ES" sz="1050" dirty="0">
                <a:solidFill>
                  <a:schemeClr val="bg2">
                    <a:lumMod val="50000"/>
                  </a:schemeClr>
                </a:solidFill>
              </a:rPr>
              <a:t> Asia</a:t>
            </a:r>
            <a:endParaRPr lang="en-US" sz="1050" dirty="0">
              <a:solidFill>
                <a:schemeClr val="bg2">
                  <a:lumMod val="50000"/>
                </a:schemeClr>
              </a:solidFill>
            </a:endParaRPr>
          </a:p>
        </p:txBody>
      </p:sp>
      <p:cxnSp>
        <p:nvCxnSpPr>
          <p:cNvPr id="134" name="Straight Connector 133"/>
          <p:cNvCxnSpPr/>
          <p:nvPr/>
        </p:nvCxnSpPr>
        <p:spPr>
          <a:xfrm>
            <a:off x="7782239" y="2863102"/>
            <a:ext cx="0" cy="553818"/>
          </a:xfrm>
          <a:prstGeom prst="line">
            <a:avLst/>
          </a:prstGeom>
          <a:ln w="25400" cmpd="sng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Oval 90"/>
          <p:cNvSpPr/>
          <p:nvPr/>
        </p:nvSpPr>
        <p:spPr>
          <a:xfrm>
            <a:off x="6918822" y="5173103"/>
            <a:ext cx="1075298" cy="583113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/>
          </a:bodyPr>
          <a:lstStyle/>
          <a:p>
            <a:pPr algn="ctr"/>
            <a:r>
              <a:rPr lang="es-ES" sz="1100" b="1" dirty="0" err="1">
                <a:solidFill>
                  <a:schemeClr val="bg2"/>
                </a:solidFill>
              </a:rPr>
              <a:t>Roaming</a:t>
            </a:r>
            <a:r>
              <a:rPr lang="es-ES" sz="1100" b="1" dirty="0">
                <a:solidFill>
                  <a:schemeClr val="bg2"/>
                </a:solidFill>
              </a:rPr>
              <a:t> Mantis</a:t>
            </a:r>
            <a:endParaRPr lang="en-US" sz="1100" b="1" dirty="0">
              <a:solidFill>
                <a:schemeClr val="bg2"/>
              </a:solidFill>
            </a:endParaRPr>
          </a:p>
        </p:txBody>
      </p:sp>
      <p:sp>
        <p:nvSpPr>
          <p:cNvPr id="125" name="Oval 124"/>
          <p:cNvSpPr/>
          <p:nvPr/>
        </p:nvSpPr>
        <p:spPr>
          <a:xfrm>
            <a:off x="11044935" y="4482963"/>
            <a:ext cx="1096263" cy="549173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s-ES" sz="1000" b="1" dirty="0" err="1" smtClean="0">
                <a:solidFill>
                  <a:schemeClr val="bg2"/>
                </a:solidFill>
              </a:rPr>
              <a:t>Roaming</a:t>
            </a:r>
            <a:r>
              <a:rPr lang="es-ES" sz="1000" b="1" dirty="0" smtClean="0">
                <a:solidFill>
                  <a:schemeClr val="bg2"/>
                </a:solidFill>
              </a:rPr>
              <a:t> Mantis New </a:t>
            </a:r>
            <a:r>
              <a:rPr lang="es-ES" sz="1000" b="1" dirty="0" err="1" smtClean="0">
                <a:solidFill>
                  <a:schemeClr val="bg2"/>
                </a:solidFill>
              </a:rPr>
              <a:t>Variant</a:t>
            </a:r>
            <a:endParaRPr lang="es-ES" sz="1000" b="1" dirty="0">
              <a:solidFill>
                <a:schemeClr val="bg2"/>
              </a:solidFill>
            </a:endParaRPr>
          </a:p>
        </p:txBody>
      </p:sp>
      <p:sp>
        <p:nvSpPr>
          <p:cNvPr id="64" name="Oval 63"/>
          <p:cNvSpPr/>
          <p:nvPr/>
        </p:nvSpPr>
        <p:spPr>
          <a:xfrm>
            <a:off x="2564602" y="2403406"/>
            <a:ext cx="705025" cy="371886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s-ES" sz="1000" dirty="0" err="1">
                <a:solidFill>
                  <a:schemeClr val="bg2">
                    <a:lumMod val="50000"/>
                  </a:schemeClr>
                </a:solidFill>
              </a:rPr>
              <a:t>Switcher</a:t>
            </a:r>
            <a:endParaRPr lang="en-US" sz="1000" dirty="0">
              <a:solidFill>
                <a:schemeClr val="bg2">
                  <a:lumMod val="50000"/>
                </a:schemeClr>
              </a:solidFill>
            </a:endParaRPr>
          </a:p>
        </p:txBody>
      </p:sp>
      <p:cxnSp>
        <p:nvCxnSpPr>
          <p:cNvPr id="135" name="Straight Connector 134"/>
          <p:cNvCxnSpPr/>
          <p:nvPr/>
        </p:nvCxnSpPr>
        <p:spPr>
          <a:xfrm>
            <a:off x="288231" y="3487341"/>
            <a:ext cx="0" cy="390729"/>
          </a:xfrm>
          <a:prstGeom prst="line">
            <a:avLst/>
          </a:prstGeom>
          <a:ln w="25400" cmpd="sng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/>
          <p:cNvCxnSpPr/>
          <p:nvPr/>
        </p:nvCxnSpPr>
        <p:spPr>
          <a:xfrm>
            <a:off x="529897" y="2594093"/>
            <a:ext cx="0" cy="846229"/>
          </a:xfrm>
          <a:prstGeom prst="line">
            <a:avLst/>
          </a:prstGeom>
          <a:ln w="25400" cmpd="sng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Oval 136"/>
          <p:cNvSpPr/>
          <p:nvPr/>
        </p:nvSpPr>
        <p:spPr>
          <a:xfrm>
            <a:off x="19045" y="2011040"/>
            <a:ext cx="1021704" cy="594010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/>
          </a:bodyPr>
          <a:lstStyle/>
          <a:p>
            <a:pPr algn="ctr"/>
            <a:r>
              <a:rPr lang="es-ES" sz="1100" dirty="0" err="1">
                <a:solidFill>
                  <a:schemeClr val="bg2">
                    <a:lumMod val="50000"/>
                  </a:schemeClr>
                </a:solidFill>
                <a:latin typeface="Titillium" pitchFamily="50" charset="0"/>
              </a:rPr>
              <a:t>FrameworkPoS</a:t>
            </a:r>
            <a:endParaRPr lang="en-US" sz="1100" dirty="0">
              <a:solidFill>
                <a:schemeClr val="bg2">
                  <a:lumMod val="50000"/>
                </a:schemeClr>
              </a:solidFill>
              <a:latin typeface="Titillium" pitchFamily="50" charset="0"/>
            </a:endParaRPr>
          </a:p>
        </p:txBody>
      </p:sp>
      <p:sp>
        <p:nvSpPr>
          <p:cNvPr id="138" name="Oval 137"/>
          <p:cNvSpPr/>
          <p:nvPr/>
        </p:nvSpPr>
        <p:spPr>
          <a:xfrm>
            <a:off x="-1423" y="3816252"/>
            <a:ext cx="747356" cy="727940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s-ES" sz="1000" dirty="0" err="1">
                <a:solidFill>
                  <a:schemeClr val="bg2">
                    <a:lumMod val="50000"/>
                  </a:schemeClr>
                </a:solidFill>
              </a:rPr>
              <a:t>BernhardPoS</a:t>
            </a:r>
            <a:endParaRPr lang="es-ES" sz="10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2338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9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2000" fill="hold"/>
                                        <p:tgtEl>
                                          <p:spTgt spid="12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" grpId="0" animBg="1"/>
      <p:bldP spid="125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0"/>
          </p:nvPr>
        </p:nvSpPr>
        <p:spPr>
          <a:xfrm>
            <a:off x="-12848" y="-15128"/>
            <a:ext cx="12192000" cy="6857999"/>
          </a:xfrm>
          <a:prstGeom prst="rect">
            <a:avLst/>
          </a:prstGeom>
          <a:noFill/>
          <a:effectLst>
            <a:softEdge rad="0"/>
          </a:effectLst>
        </p:spPr>
      </p:sp>
      <p:cxnSp>
        <p:nvCxnSpPr>
          <p:cNvPr id="33" name="18 Conector recto"/>
          <p:cNvCxnSpPr/>
          <p:nvPr/>
        </p:nvCxnSpPr>
        <p:spPr>
          <a:xfrm>
            <a:off x="-28889" y="3455386"/>
            <a:ext cx="12220889" cy="0"/>
          </a:xfrm>
          <a:prstGeom prst="line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48 Elipse"/>
          <p:cNvSpPr/>
          <p:nvPr/>
        </p:nvSpPr>
        <p:spPr>
          <a:xfrm>
            <a:off x="587435" y="3440322"/>
            <a:ext cx="37795" cy="36955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2" tIns="34286" rIns="68572" bIns="34286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 sz="1050">
              <a:solidFill>
                <a:schemeClr val="tx1"/>
              </a:solidFill>
              <a:latin typeface="Helvetica" panose="020B0604020202020204" pitchFamily="34" charset="0"/>
              <a:ea typeface="Segoe UI" panose="020B0502040204020203" pitchFamily="34" charset="0"/>
              <a:cs typeface="Helvetica" panose="020B0604020202020204" pitchFamily="34" charset="0"/>
            </a:endParaRPr>
          </a:p>
        </p:txBody>
      </p:sp>
      <p:sp>
        <p:nvSpPr>
          <p:cNvPr id="41" name="48 Elipse"/>
          <p:cNvSpPr/>
          <p:nvPr/>
        </p:nvSpPr>
        <p:spPr>
          <a:xfrm>
            <a:off x="9689976" y="3439971"/>
            <a:ext cx="37795" cy="36955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2" tIns="34286" rIns="68572" bIns="34286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 sz="1050">
              <a:solidFill>
                <a:schemeClr val="tx1"/>
              </a:solidFill>
              <a:latin typeface="Helvetica" panose="020B0604020202020204" pitchFamily="34" charset="0"/>
              <a:ea typeface="Segoe UI" panose="020B0502040204020203" pitchFamily="34" charset="0"/>
              <a:cs typeface="Helvetica" panose="020B0604020202020204" pitchFamily="34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353767" y="3477276"/>
            <a:ext cx="5810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/>
              <a:t>2016</a:t>
            </a:r>
            <a:endParaRPr lang="en-US" b="1"/>
          </a:p>
        </p:txBody>
      </p:sp>
      <p:sp>
        <p:nvSpPr>
          <p:cNvPr id="49" name="Round Diagonal Corner Rectangle 48"/>
          <p:cNvSpPr/>
          <p:nvPr/>
        </p:nvSpPr>
        <p:spPr>
          <a:xfrm>
            <a:off x="96903" y="5277820"/>
            <a:ext cx="1235014" cy="785523"/>
          </a:xfrm>
          <a:prstGeom prst="round2Diag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/>
          </a:bodyPr>
          <a:lstStyle/>
          <a:p>
            <a:pPr algn="ctr"/>
            <a:r>
              <a:rPr lang="es-ES" sz="1100" dirty="0" smtClean="0">
                <a:solidFill>
                  <a:schemeClr val="bg2">
                    <a:lumMod val="50000"/>
                  </a:schemeClr>
                </a:solidFill>
              </a:rPr>
              <a:t>OilRig Targets </a:t>
            </a:r>
            <a:r>
              <a:rPr lang="es-ES" sz="1100" dirty="0" err="1">
                <a:solidFill>
                  <a:schemeClr val="bg2">
                    <a:lumMod val="50000"/>
                  </a:schemeClr>
                </a:solidFill>
              </a:rPr>
              <a:t>Middle</a:t>
            </a:r>
            <a:r>
              <a:rPr lang="es-ES" sz="1100" dirty="0">
                <a:solidFill>
                  <a:schemeClr val="bg2">
                    <a:lumMod val="50000"/>
                  </a:schemeClr>
                </a:solidFill>
              </a:rPr>
              <a:t> East</a:t>
            </a:r>
            <a:endParaRPr lang="en-US" sz="11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0" name="Round Diagonal Corner Rectangle 49"/>
          <p:cNvSpPr/>
          <p:nvPr/>
        </p:nvSpPr>
        <p:spPr>
          <a:xfrm>
            <a:off x="218918" y="1255238"/>
            <a:ext cx="1551375" cy="667047"/>
          </a:xfrm>
          <a:prstGeom prst="round2Diag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/>
          </a:bodyPr>
          <a:lstStyle/>
          <a:p>
            <a:pPr algn="ctr"/>
            <a:r>
              <a:rPr lang="es-ES" sz="1100" dirty="0">
                <a:solidFill>
                  <a:schemeClr val="bg2">
                    <a:lumMod val="50000"/>
                  </a:schemeClr>
                </a:solidFill>
              </a:rPr>
              <a:t>OilRig Targets </a:t>
            </a:r>
            <a:r>
              <a:rPr lang="es-ES" sz="1100" dirty="0" err="1">
                <a:solidFill>
                  <a:schemeClr val="bg2">
                    <a:lumMod val="50000"/>
                  </a:schemeClr>
                </a:solidFill>
              </a:rPr>
              <a:t>Saudi</a:t>
            </a:r>
            <a:r>
              <a:rPr lang="es-ES" sz="1100" dirty="0">
                <a:solidFill>
                  <a:schemeClr val="bg2">
                    <a:lumMod val="50000"/>
                  </a:schemeClr>
                </a:solidFill>
              </a:rPr>
              <a:t> Arabia </a:t>
            </a:r>
            <a:r>
              <a:rPr lang="es-ES" sz="1100" dirty="0" err="1">
                <a:solidFill>
                  <a:schemeClr val="bg2">
                    <a:lumMod val="50000"/>
                  </a:schemeClr>
                </a:solidFill>
              </a:rPr>
              <a:t>with</a:t>
            </a:r>
            <a:r>
              <a:rPr lang="es-ES" sz="11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s-ES" sz="1100" dirty="0" err="1">
                <a:solidFill>
                  <a:schemeClr val="bg2">
                    <a:lumMod val="50000"/>
                  </a:schemeClr>
                </a:solidFill>
              </a:rPr>
              <a:t>Helminth</a:t>
            </a:r>
            <a:endParaRPr lang="en-US" sz="11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2" name="48 Elipse"/>
          <p:cNvSpPr/>
          <p:nvPr/>
        </p:nvSpPr>
        <p:spPr>
          <a:xfrm>
            <a:off x="3361504" y="3440320"/>
            <a:ext cx="37795" cy="36955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2" tIns="34286" rIns="68572" bIns="34286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 sz="1050">
              <a:solidFill>
                <a:schemeClr val="tx1"/>
              </a:solidFill>
              <a:latin typeface="Helvetica" panose="020B0604020202020204" pitchFamily="34" charset="0"/>
              <a:ea typeface="Segoe UI" panose="020B0502040204020203" pitchFamily="34" charset="0"/>
              <a:cs typeface="Helvetica" panose="020B0604020202020204" pitchFamily="34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3150365" y="3463830"/>
            <a:ext cx="5433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/>
              <a:t>2017</a:t>
            </a:r>
            <a:endParaRPr lang="en-US" b="1"/>
          </a:p>
        </p:txBody>
      </p:sp>
      <p:sp>
        <p:nvSpPr>
          <p:cNvPr id="54" name="Oval 53"/>
          <p:cNvSpPr/>
          <p:nvPr/>
        </p:nvSpPr>
        <p:spPr>
          <a:xfrm>
            <a:off x="979641" y="3974868"/>
            <a:ext cx="1290687" cy="454861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/>
          </a:bodyPr>
          <a:lstStyle/>
          <a:p>
            <a:pPr algn="ctr"/>
            <a:r>
              <a:rPr lang="es-ES" sz="1100" dirty="0" err="1">
                <a:solidFill>
                  <a:schemeClr val="bg2">
                    <a:lumMod val="50000"/>
                  </a:schemeClr>
                </a:solidFill>
              </a:rPr>
              <a:t>DNSUnlocker</a:t>
            </a:r>
            <a:endParaRPr lang="en-US" sz="11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7" name="48 Elipse"/>
          <p:cNvSpPr/>
          <p:nvPr/>
        </p:nvSpPr>
        <p:spPr>
          <a:xfrm>
            <a:off x="4775210" y="3413872"/>
            <a:ext cx="75590" cy="73910"/>
          </a:xfrm>
          <a:prstGeom prst="ellipse">
            <a:avLst/>
          </a:prstGeom>
          <a:solidFill>
            <a:schemeClr val="tx1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2" tIns="34286" rIns="68572" bIns="34286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 sz="1050">
              <a:solidFill>
                <a:schemeClr val="tx1"/>
              </a:solidFill>
              <a:latin typeface="Helvetica" panose="020B0604020202020204" pitchFamily="34" charset="0"/>
              <a:ea typeface="Segoe UI" panose="020B0502040204020203" pitchFamily="34" charset="0"/>
              <a:cs typeface="Helvetica" panose="020B0604020202020204" pitchFamily="34" charset="0"/>
            </a:endParaRPr>
          </a:p>
        </p:txBody>
      </p:sp>
      <p:sp>
        <p:nvSpPr>
          <p:cNvPr id="58" name="Oval 57"/>
          <p:cNvSpPr/>
          <p:nvPr/>
        </p:nvSpPr>
        <p:spPr>
          <a:xfrm>
            <a:off x="1139016" y="2224764"/>
            <a:ext cx="888356" cy="353122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/>
          </a:bodyPr>
          <a:lstStyle/>
          <a:p>
            <a:pPr algn="ctr"/>
            <a:r>
              <a:rPr lang="es-ES" sz="1100" dirty="0" err="1">
                <a:solidFill>
                  <a:schemeClr val="bg2">
                    <a:lumMod val="50000"/>
                  </a:schemeClr>
                </a:solidFill>
              </a:rPr>
              <a:t>Multigrain</a:t>
            </a:r>
            <a:endParaRPr lang="en-US" sz="11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9" name="Round Diagonal Corner Rectangle 58"/>
          <p:cNvSpPr/>
          <p:nvPr/>
        </p:nvSpPr>
        <p:spPr>
          <a:xfrm>
            <a:off x="1951782" y="1255239"/>
            <a:ext cx="974274" cy="793800"/>
          </a:xfrm>
          <a:prstGeom prst="round2Diag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/>
          </a:bodyPr>
          <a:lstStyle/>
          <a:p>
            <a:pPr algn="ctr"/>
            <a:r>
              <a:rPr lang="es-ES" sz="1600" dirty="0">
                <a:solidFill>
                  <a:schemeClr val="bg2">
                    <a:lumMod val="50000"/>
                  </a:schemeClr>
                </a:solidFill>
              </a:rPr>
              <a:t>Project </a:t>
            </a:r>
            <a:r>
              <a:rPr lang="es-ES" sz="1600" dirty="0" err="1">
                <a:solidFill>
                  <a:schemeClr val="bg2">
                    <a:lumMod val="50000"/>
                  </a:schemeClr>
                </a:solidFill>
              </a:rPr>
              <a:t>Sauron</a:t>
            </a:r>
            <a:endParaRPr lang="en-US" sz="16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62" name="Round Diagonal Corner Rectangle 61"/>
          <p:cNvSpPr/>
          <p:nvPr/>
        </p:nvSpPr>
        <p:spPr>
          <a:xfrm>
            <a:off x="1656272" y="4801139"/>
            <a:ext cx="1245837" cy="564481"/>
          </a:xfrm>
          <a:prstGeom prst="round2Diag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s-ES" sz="1100" dirty="0">
                <a:solidFill>
                  <a:schemeClr val="bg2">
                    <a:lumMod val="50000"/>
                  </a:schemeClr>
                </a:solidFill>
              </a:rPr>
              <a:t>OilRig </a:t>
            </a:r>
            <a:r>
              <a:rPr lang="es-ES" sz="1100" dirty="0" err="1">
                <a:solidFill>
                  <a:schemeClr val="bg2">
                    <a:lumMod val="50000"/>
                  </a:schemeClr>
                </a:solidFill>
              </a:rPr>
              <a:t>expands</a:t>
            </a:r>
            <a:r>
              <a:rPr lang="es-ES" sz="1100" dirty="0">
                <a:solidFill>
                  <a:schemeClr val="bg2">
                    <a:lumMod val="50000"/>
                  </a:schemeClr>
                </a:solidFill>
              </a:rPr>
              <a:t> Targets</a:t>
            </a:r>
            <a:endParaRPr lang="en-US" sz="11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64" name="Oval 63"/>
          <p:cNvSpPr/>
          <p:nvPr/>
        </p:nvSpPr>
        <p:spPr>
          <a:xfrm>
            <a:off x="2564602" y="2403406"/>
            <a:ext cx="705025" cy="371886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s-ES" sz="1000" dirty="0" err="1">
                <a:solidFill>
                  <a:schemeClr val="bg2">
                    <a:lumMod val="50000"/>
                  </a:schemeClr>
                </a:solidFill>
              </a:rPr>
              <a:t>Switcher</a:t>
            </a:r>
            <a:endParaRPr lang="en-US" sz="10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66" name="48 Elipse"/>
          <p:cNvSpPr/>
          <p:nvPr/>
        </p:nvSpPr>
        <p:spPr>
          <a:xfrm>
            <a:off x="6342954" y="3434745"/>
            <a:ext cx="37795" cy="36955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2" tIns="34286" rIns="68572" bIns="34286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 sz="1050">
              <a:solidFill>
                <a:schemeClr val="tx1"/>
              </a:solidFill>
              <a:latin typeface="Helvetica" panose="020B0604020202020204" pitchFamily="34" charset="0"/>
              <a:ea typeface="Segoe UI" panose="020B0502040204020203" pitchFamily="34" charset="0"/>
              <a:cs typeface="Helvetica" panose="020B0604020202020204" pitchFamily="34" charset="0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6093490" y="3439971"/>
            <a:ext cx="5433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/>
              <a:t>2018</a:t>
            </a:r>
            <a:endParaRPr lang="en-US" b="1"/>
          </a:p>
        </p:txBody>
      </p:sp>
      <p:sp>
        <p:nvSpPr>
          <p:cNvPr id="68" name="Oval 67"/>
          <p:cNvSpPr/>
          <p:nvPr/>
        </p:nvSpPr>
        <p:spPr>
          <a:xfrm>
            <a:off x="2902109" y="3880545"/>
            <a:ext cx="1251912" cy="395690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 fontScale="92500"/>
          </a:bodyPr>
          <a:lstStyle/>
          <a:p>
            <a:pPr algn="ctr"/>
            <a:r>
              <a:rPr lang="es-ES" sz="1100" dirty="0" err="1">
                <a:solidFill>
                  <a:schemeClr val="bg2">
                    <a:lumMod val="50000"/>
                  </a:schemeClr>
                </a:solidFill>
              </a:rPr>
              <a:t>DNSMessenger</a:t>
            </a:r>
            <a:endParaRPr lang="en-US" sz="11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69" name="Round Diagonal Corner Rectangle 68"/>
          <p:cNvSpPr/>
          <p:nvPr/>
        </p:nvSpPr>
        <p:spPr>
          <a:xfrm>
            <a:off x="3210576" y="1255239"/>
            <a:ext cx="2021871" cy="320040"/>
          </a:xfrm>
          <a:prstGeom prst="round2Diag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s-ES" sz="1000" dirty="0">
                <a:solidFill>
                  <a:schemeClr val="bg2">
                    <a:lumMod val="50000"/>
                  </a:schemeClr>
                </a:solidFill>
              </a:rPr>
              <a:t>FIN7 Targets Restaurant </a:t>
            </a:r>
            <a:r>
              <a:rPr lang="es-ES" sz="1000" dirty="0" err="1">
                <a:solidFill>
                  <a:schemeClr val="bg2">
                    <a:lumMod val="50000"/>
                  </a:schemeClr>
                </a:solidFill>
              </a:rPr>
              <a:t>Industry</a:t>
            </a:r>
            <a:endParaRPr lang="en-US" sz="10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9460067" y="3461574"/>
            <a:ext cx="5433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/>
              <a:t>2019</a:t>
            </a:r>
            <a:endParaRPr lang="en-US" b="1"/>
          </a:p>
        </p:txBody>
      </p:sp>
      <p:cxnSp>
        <p:nvCxnSpPr>
          <p:cNvPr id="43" name="Straight Connector 42"/>
          <p:cNvCxnSpPr/>
          <p:nvPr/>
        </p:nvCxnSpPr>
        <p:spPr>
          <a:xfrm>
            <a:off x="896632" y="3455386"/>
            <a:ext cx="0" cy="1822435"/>
          </a:xfrm>
          <a:prstGeom prst="line">
            <a:avLst/>
          </a:prstGeom>
          <a:ln w="25400" cmpd="sng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1024200" y="1922286"/>
            <a:ext cx="0" cy="1491586"/>
          </a:xfrm>
          <a:prstGeom prst="line">
            <a:avLst/>
          </a:prstGeom>
          <a:ln w="25400" cmpd="sng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1331916" y="3437649"/>
            <a:ext cx="0" cy="533419"/>
          </a:xfrm>
          <a:prstGeom prst="line">
            <a:avLst/>
          </a:prstGeom>
          <a:ln w="25400" cmpd="sng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1600342" y="2594093"/>
            <a:ext cx="0" cy="846229"/>
          </a:xfrm>
          <a:prstGeom prst="line">
            <a:avLst/>
          </a:prstGeom>
          <a:ln w="25400" cmpd="sng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2510175" y="3477277"/>
            <a:ext cx="0" cy="1352621"/>
          </a:xfrm>
          <a:prstGeom prst="line">
            <a:avLst/>
          </a:prstGeom>
          <a:ln w="25400" cmpd="sng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2343548" y="2049039"/>
            <a:ext cx="0" cy="1414791"/>
          </a:xfrm>
          <a:prstGeom prst="line">
            <a:avLst/>
          </a:prstGeom>
          <a:ln w="25400" cmpd="sng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3679306" y="3434745"/>
            <a:ext cx="0" cy="402888"/>
          </a:xfrm>
          <a:prstGeom prst="line">
            <a:avLst/>
          </a:prstGeom>
          <a:ln w="25400" cmpd="sng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4806202" y="1658625"/>
            <a:ext cx="0" cy="1728707"/>
          </a:xfrm>
          <a:prstGeom prst="line">
            <a:avLst/>
          </a:prstGeom>
          <a:ln w="25400" cmpd="sng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>
            <a:off x="4261719" y="3457238"/>
            <a:ext cx="0" cy="1481172"/>
          </a:xfrm>
          <a:prstGeom prst="line">
            <a:avLst/>
          </a:prstGeom>
          <a:ln w="25400" cmpd="sng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ound Diagonal Corner Rectangle 82"/>
          <p:cNvSpPr/>
          <p:nvPr/>
        </p:nvSpPr>
        <p:spPr>
          <a:xfrm>
            <a:off x="3323096" y="1922286"/>
            <a:ext cx="1287741" cy="429230"/>
          </a:xfrm>
          <a:prstGeom prst="round2Diag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/>
          </a:bodyPr>
          <a:lstStyle/>
          <a:p>
            <a:pPr algn="ctr"/>
            <a:r>
              <a:rPr lang="es-ES" sz="1100" dirty="0">
                <a:solidFill>
                  <a:schemeClr val="bg2">
                    <a:lumMod val="50000"/>
                  </a:schemeClr>
                </a:solidFill>
              </a:rPr>
              <a:t>FIN7 Targets US SEC</a:t>
            </a:r>
            <a:endParaRPr lang="en-US" sz="11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84" name="Round Diagonal Corner Rectangle 83"/>
          <p:cNvSpPr/>
          <p:nvPr/>
        </p:nvSpPr>
        <p:spPr>
          <a:xfrm>
            <a:off x="4453466" y="4232689"/>
            <a:ext cx="1406055" cy="597209"/>
          </a:xfrm>
          <a:prstGeom prst="round2Diag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s-ES" sz="1200" dirty="0">
                <a:solidFill>
                  <a:schemeClr val="bg2">
                    <a:lumMod val="50000"/>
                  </a:schemeClr>
                </a:solidFill>
              </a:rPr>
              <a:t>OilRig Uses </a:t>
            </a:r>
            <a:r>
              <a:rPr lang="es-ES" sz="1200" dirty="0" err="1">
                <a:solidFill>
                  <a:schemeClr val="bg2">
                    <a:lumMod val="50000"/>
                  </a:schemeClr>
                </a:solidFill>
              </a:rPr>
              <a:t>ISMAgent</a:t>
            </a:r>
            <a:endParaRPr lang="en-US" sz="1200" dirty="0">
              <a:solidFill>
                <a:schemeClr val="bg2">
                  <a:lumMod val="50000"/>
                </a:schemeClr>
              </a:solidFill>
            </a:endParaRPr>
          </a:p>
        </p:txBody>
      </p:sp>
      <p:cxnSp>
        <p:nvCxnSpPr>
          <p:cNvPr id="85" name="Straight Connector 84"/>
          <p:cNvCxnSpPr/>
          <p:nvPr/>
        </p:nvCxnSpPr>
        <p:spPr>
          <a:xfrm>
            <a:off x="5070619" y="3487782"/>
            <a:ext cx="0" cy="728321"/>
          </a:xfrm>
          <a:prstGeom prst="line">
            <a:avLst/>
          </a:prstGeom>
          <a:ln w="25400" cmpd="sng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>
            <a:off x="3803175" y="2351516"/>
            <a:ext cx="0" cy="1106931"/>
          </a:xfrm>
          <a:prstGeom prst="line">
            <a:avLst/>
          </a:prstGeom>
          <a:ln w="25400" cmpd="sng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Round Diagonal Corner Rectangle 86"/>
          <p:cNvSpPr/>
          <p:nvPr/>
        </p:nvSpPr>
        <p:spPr>
          <a:xfrm>
            <a:off x="4954979" y="2521253"/>
            <a:ext cx="818713" cy="437143"/>
          </a:xfrm>
          <a:prstGeom prst="round2Diag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/>
          </a:bodyPr>
          <a:lstStyle/>
          <a:p>
            <a:pPr algn="ctr"/>
            <a:r>
              <a:rPr lang="es-ES" sz="1100" dirty="0">
                <a:solidFill>
                  <a:schemeClr val="bg2">
                    <a:lumMod val="50000"/>
                  </a:schemeClr>
                </a:solidFill>
              </a:rPr>
              <a:t>OilRig Uses </a:t>
            </a:r>
            <a:r>
              <a:rPr lang="es-ES" sz="1100" dirty="0" err="1">
                <a:solidFill>
                  <a:schemeClr val="bg2">
                    <a:lumMod val="50000"/>
                  </a:schemeClr>
                </a:solidFill>
              </a:rPr>
              <a:t>ISMInjector</a:t>
            </a:r>
            <a:endParaRPr lang="en-US" sz="11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88" name="Round Diagonal Corner Rectangle 87"/>
          <p:cNvSpPr/>
          <p:nvPr/>
        </p:nvSpPr>
        <p:spPr>
          <a:xfrm>
            <a:off x="6801722" y="1425052"/>
            <a:ext cx="860877" cy="558824"/>
          </a:xfrm>
          <a:prstGeom prst="round2Diag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/>
          </a:bodyPr>
          <a:lstStyle/>
          <a:p>
            <a:pPr algn="ctr"/>
            <a:r>
              <a:rPr lang="es-ES" sz="1100" dirty="0">
                <a:solidFill>
                  <a:schemeClr val="bg2">
                    <a:lumMod val="50000"/>
                  </a:schemeClr>
                </a:solidFill>
              </a:rPr>
              <a:t>OilRig Uses QUADAGENT</a:t>
            </a:r>
            <a:endParaRPr lang="en-US" sz="11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89" name="Round Diagonal Corner Rectangle 88"/>
          <p:cNvSpPr/>
          <p:nvPr/>
        </p:nvSpPr>
        <p:spPr>
          <a:xfrm>
            <a:off x="5299224" y="1582423"/>
            <a:ext cx="1163421" cy="470995"/>
          </a:xfrm>
          <a:prstGeom prst="round2Diag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/>
          </a:bodyPr>
          <a:lstStyle/>
          <a:p>
            <a:pPr algn="ctr"/>
            <a:r>
              <a:rPr lang="es-ES" sz="1400" dirty="0" err="1" smtClean="0">
                <a:solidFill>
                  <a:schemeClr val="bg2">
                    <a:lumMod val="50000"/>
                  </a:schemeClr>
                </a:solidFill>
              </a:rPr>
              <a:t>DNSpionage</a:t>
            </a:r>
            <a:endParaRPr lang="en-US" sz="11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90" name="Round Diagonal Corner Rectangle 89"/>
          <p:cNvSpPr/>
          <p:nvPr/>
        </p:nvSpPr>
        <p:spPr>
          <a:xfrm>
            <a:off x="5077911" y="5536490"/>
            <a:ext cx="1563222" cy="526853"/>
          </a:xfrm>
          <a:prstGeom prst="round2Diag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s-ES" sz="1200" dirty="0">
                <a:solidFill>
                  <a:schemeClr val="bg2">
                    <a:lumMod val="50000"/>
                  </a:schemeClr>
                </a:solidFill>
              </a:rPr>
              <a:t>OilRig Uses ALMA </a:t>
            </a:r>
            <a:r>
              <a:rPr lang="es-ES" sz="1200" dirty="0" err="1">
                <a:solidFill>
                  <a:schemeClr val="bg2">
                    <a:lumMod val="50000"/>
                  </a:schemeClr>
                </a:solidFill>
              </a:rPr>
              <a:t>Communicator</a:t>
            </a:r>
            <a:endParaRPr lang="en-US" sz="12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91" name="Oval 90"/>
          <p:cNvSpPr/>
          <p:nvPr/>
        </p:nvSpPr>
        <p:spPr>
          <a:xfrm>
            <a:off x="6918822" y="5173103"/>
            <a:ext cx="1075298" cy="583113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/>
          </a:bodyPr>
          <a:lstStyle/>
          <a:p>
            <a:pPr algn="ctr"/>
            <a:r>
              <a:rPr lang="es-ES" sz="1100" dirty="0" err="1">
                <a:solidFill>
                  <a:schemeClr val="bg2">
                    <a:lumMod val="50000"/>
                  </a:schemeClr>
                </a:solidFill>
              </a:rPr>
              <a:t>Roaming</a:t>
            </a:r>
            <a:r>
              <a:rPr lang="es-ES" sz="1100" dirty="0">
                <a:solidFill>
                  <a:schemeClr val="bg2">
                    <a:lumMod val="50000"/>
                  </a:schemeClr>
                </a:solidFill>
              </a:rPr>
              <a:t> Mantis</a:t>
            </a:r>
            <a:endParaRPr lang="en-US" sz="1100" dirty="0">
              <a:solidFill>
                <a:schemeClr val="bg2">
                  <a:lumMod val="50000"/>
                </a:schemeClr>
              </a:solidFill>
            </a:endParaRPr>
          </a:p>
        </p:txBody>
      </p:sp>
      <p:cxnSp>
        <p:nvCxnSpPr>
          <p:cNvPr id="92" name="Straight Connector 91"/>
          <p:cNvCxnSpPr/>
          <p:nvPr/>
        </p:nvCxnSpPr>
        <p:spPr>
          <a:xfrm>
            <a:off x="5364336" y="2958396"/>
            <a:ext cx="0" cy="494809"/>
          </a:xfrm>
          <a:prstGeom prst="line">
            <a:avLst/>
          </a:prstGeom>
          <a:ln w="25400" cmpd="sng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>
            <a:off x="7629808" y="1946358"/>
            <a:ext cx="0" cy="1507341"/>
          </a:xfrm>
          <a:prstGeom prst="line">
            <a:avLst/>
          </a:prstGeom>
          <a:ln w="25400" cmpd="sng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>
            <a:off x="5893336" y="2098010"/>
            <a:ext cx="0" cy="1348894"/>
          </a:xfrm>
          <a:prstGeom prst="line">
            <a:avLst/>
          </a:prstGeom>
          <a:ln w="25400" cmpd="sng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 flipH="1">
            <a:off x="6806666" y="3043740"/>
            <a:ext cx="972" cy="408118"/>
          </a:xfrm>
          <a:prstGeom prst="line">
            <a:avLst/>
          </a:prstGeom>
          <a:ln w="25400" cmpd="sng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 flipH="1">
            <a:off x="6034939" y="3444202"/>
            <a:ext cx="2" cy="2155116"/>
          </a:xfrm>
          <a:prstGeom prst="line">
            <a:avLst/>
          </a:prstGeom>
          <a:ln w="25400" cmpd="sng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Round Diagonal Corner Rectangle 96"/>
          <p:cNvSpPr/>
          <p:nvPr/>
        </p:nvSpPr>
        <p:spPr>
          <a:xfrm>
            <a:off x="8614038" y="2300966"/>
            <a:ext cx="1075938" cy="550527"/>
          </a:xfrm>
          <a:prstGeom prst="round2Diag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/>
          </a:bodyPr>
          <a:lstStyle/>
          <a:p>
            <a:pPr algn="ctr"/>
            <a:r>
              <a:rPr lang="es-ES" sz="1100" dirty="0">
                <a:solidFill>
                  <a:schemeClr val="bg2">
                    <a:lumMod val="50000"/>
                  </a:schemeClr>
                </a:solidFill>
              </a:rPr>
              <a:t>OilRig Uses BONDUPDATER</a:t>
            </a:r>
            <a:endParaRPr lang="en-US" sz="11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99" name="Round Diagonal Corner Rectangle 98"/>
          <p:cNvSpPr/>
          <p:nvPr/>
        </p:nvSpPr>
        <p:spPr>
          <a:xfrm>
            <a:off x="7575378" y="4276234"/>
            <a:ext cx="1122975" cy="729289"/>
          </a:xfrm>
          <a:prstGeom prst="round2Diag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s-ES" sz="1050" dirty="0" err="1">
                <a:solidFill>
                  <a:schemeClr val="bg2">
                    <a:lumMod val="50000"/>
                  </a:schemeClr>
                </a:solidFill>
              </a:rPr>
              <a:t>DarkHydrus</a:t>
            </a:r>
            <a:r>
              <a:rPr lang="es-ES" sz="1050" dirty="0">
                <a:solidFill>
                  <a:schemeClr val="bg2">
                    <a:lumMod val="50000"/>
                  </a:schemeClr>
                </a:solidFill>
              </a:rPr>
              <a:t> Uses </a:t>
            </a:r>
            <a:r>
              <a:rPr lang="es-ES" sz="1050" dirty="0" err="1" smtClean="0">
                <a:solidFill>
                  <a:schemeClr val="bg2">
                    <a:lumMod val="50000"/>
                  </a:schemeClr>
                </a:solidFill>
              </a:rPr>
              <a:t>RogueRobing</a:t>
            </a:r>
            <a:endParaRPr lang="en-US" sz="1050" dirty="0">
              <a:solidFill>
                <a:schemeClr val="bg2">
                  <a:lumMod val="50000"/>
                </a:schemeClr>
              </a:solidFill>
            </a:endParaRPr>
          </a:p>
        </p:txBody>
      </p:sp>
      <p:cxnSp>
        <p:nvCxnSpPr>
          <p:cNvPr id="100" name="Straight Connector 99"/>
          <p:cNvCxnSpPr/>
          <p:nvPr/>
        </p:nvCxnSpPr>
        <p:spPr>
          <a:xfrm>
            <a:off x="8252489" y="3453205"/>
            <a:ext cx="0" cy="765954"/>
          </a:xfrm>
          <a:prstGeom prst="line">
            <a:avLst/>
          </a:prstGeom>
          <a:ln w="25400" cmpd="sng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/>
          <p:nvPr/>
        </p:nvCxnSpPr>
        <p:spPr>
          <a:xfrm>
            <a:off x="8694449" y="2851494"/>
            <a:ext cx="0" cy="605744"/>
          </a:xfrm>
          <a:prstGeom prst="line">
            <a:avLst/>
          </a:prstGeom>
          <a:ln w="25400" cmpd="sng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>
            <a:off x="6365156" y="3520552"/>
            <a:ext cx="15593" cy="972890"/>
          </a:xfrm>
          <a:prstGeom prst="line">
            <a:avLst/>
          </a:prstGeom>
          <a:ln w="25400" cmpd="sng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48 Elipse"/>
          <p:cNvSpPr/>
          <p:nvPr/>
        </p:nvSpPr>
        <p:spPr>
          <a:xfrm>
            <a:off x="1951781" y="3413872"/>
            <a:ext cx="75590" cy="73910"/>
          </a:xfrm>
          <a:prstGeom prst="ellipse">
            <a:avLst/>
          </a:prstGeom>
          <a:solidFill>
            <a:schemeClr val="tx1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2" tIns="34286" rIns="68572" bIns="34286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 sz="1050">
              <a:solidFill>
                <a:schemeClr val="tx1"/>
              </a:solidFill>
              <a:latin typeface="Helvetica" panose="020B0604020202020204" pitchFamily="34" charset="0"/>
              <a:ea typeface="Segoe UI" panose="020B0502040204020203" pitchFamily="34" charset="0"/>
              <a:cs typeface="Helvetica" panose="020B0604020202020204" pitchFamily="34" charset="0"/>
            </a:endParaRPr>
          </a:p>
        </p:txBody>
      </p:sp>
      <p:sp>
        <p:nvSpPr>
          <p:cNvPr id="104" name="48 Elipse"/>
          <p:cNvSpPr/>
          <p:nvPr/>
        </p:nvSpPr>
        <p:spPr>
          <a:xfrm>
            <a:off x="7830830" y="3421492"/>
            <a:ext cx="75590" cy="73910"/>
          </a:xfrm>
          <a:prstGeom prst="ellipse">
            <a:avLst/>
          </a:prstGeom>
          <a:solidFill>
            <a:schemeClr val="tx1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2" tIns="34286" rIns="68572" bIns="34286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 sz="1050">
              <a:solidFill>
                <a:schemeClr val="tx1"/>
              </a:solidFill>
              <a:latin typeface="Helvetica" panose="020B0604020202020204" pitchFamily="34" charset="0"/>
              <a:ea typeface="Segoe UI" panose="020B0502040204020203" pitchFamily="34" charset="0"/>
              <a:cs typeface="Helvetica" panose="020B0604020202020204" pitchFamily="34" charset="0"/>
            </a:endParaRPr>
          </a:p>
        </p:txBody>
      </p:sp>
      <p:cxnSp>
        <p:nvCxnSpPr>
          <p:cNvPr id="105" name="Straight Connector 104"/>
          <p:cNvCxnSpPr/>
          <p:nvPr/>
        </p:nvCxnSpPr>
        <p:spPr>
          <a:xfrm>
            <a:off x="2902109" y="2739824"/>
            <a:ext cx="0" cy="694921"/>
          </a:xfrm>
          <a:prstGeom prst="line">
            <a:avLst/>
          </a:prstGeom>
          <a:ln w="25400" cmpd="sng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Round Diagonal Corner Rectangle 106"/>
          <p:cNvSpPr/>
          <p:nvPr/>
        </p:nvSpPr>
        <p:spPr>
          <a:xfrm>
            <a:off x="6581864" y="2587584"/>
            <a:ext cx="988675" cy="437143"/>
          </a:xfrm>
          <a:prstGeom prst="round2Diag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/>
          </a:bodyPr>
          <a:lstStyle/>
          <a:p>
            <a:pPr algn="ctr"/>
            <a:r>
              <a:rPr lang="es-ES" sz="1100" dirty="0">
                <a:solidFill>
                  <a:schemeClr val="bg2">
                    <a:lumMod val="50000"/>
                  </a:schemeClr>
                </a:solidFill>
              </a:rPr>
              <a:t>BlackWallet.co Loses $400K</a:t>
            </a:r>
            <a:endParaRPr lang="en-US" sz="11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08" name="Oval 107"/>
          <p:cNvSpPr/>
          <p:nvPr/>
        </p:nvSpPr>
        <p:spPr>
          <a:xfrm>
            <a:off x="6636822" y="3860004"/>
            <a:ext cx="606968" cy="633437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s-ES" sz="1000" err="1">
                <a:solidFill>
                  <a:schemeClr val="bg2">
                    <a:lumMod val="50000"/>
                  </a:schemeClr>
                </a:solidFill>
              </a:rPr>
              <a:t>UDPoS</a:t>
            </a:r>
            <a:endParaRPr lang="es-ES" sz="1000">
              <a:solidFill>
                <a:schemeClr val="bg2">
                  <a:lumMod val="50000"/>
                </a:schemeClr>
              </a:solidFill>
            </a:endParaRPr>
          </a:p>
        </p:txBody>
      </p:sp>
      <p:cxnSp>
        <p:nvCxnSpPr>
          <p:cNvPr id="109" name="Straight Connector 108"/>
          <p:cNvCxnSpPr/>
          <p:nvPr/>
        </p:nvCxnSpPr>
        <p:spPr>
          <a:xfrm>
            <a:off x="6912302" y="3446904"/>
            <a:ext cx="0" cy="390729"/>
          </a:xfrm>
          <a:prstGeom prst="line">
            <a:avLst/>
          </a:prstGeom>
          <a:ln w="25400" cmpd="sng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>
            <a:off x="7460009" y="3453699"/>
            <a:ext cx="0" cy="1701972"/>
          </a:xfrm>
          <a:prstGeom prst="line">
            <a:avLst/>
          </a:prstGeom>
          <a:ln w="25400" cmpd="sng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Oval 110"/>
          <p:cNvSpPr/>
          <p:nvPr/>
        </p:nvSpPr>
        <p:spPr>
          <a:xfrm>
            <a:off x="8755042" y="3831682"/>
            <a:ext cx="705025" cy="278773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s-ES" sz="1200" err="1">
                <a:solidFill>
                  <a:schemeClr val="bg2">
                    <a:lumMod val="50000"/>
                  </a:schemeClr>
                </a:solidFill>
              </a:rPr>
              <a:t>Kessel</a:t>
            </a:r>
            <a:endParaRPr lang="en-US" sz="1000">
              <a:solidFill>
                <a:schemeClr val="bg2">
                  <a:lumMod val="50000"/>
                </a:schemeClr>
              </a:solidFill>
            </a:endParaRPr>
          </a:p>
        </p:txBody>
      </p:sp>
      <p:cxnSp>
        <p:nvCxnSpPr>
          <p:cNvPr id="112" name="Straight Connector 111"/>
          <p:cNvCxnSpPr/>
          <p:nvPr/>
        </p:nvCxnSpPr>
        <p:spPr>
          <a:xfrm>
            <a:off x="9051406" y="3440490"/>
            <a:ext cx="0" cy="402888"/>
          </a:xfrm>
          <a:prstGeom prst="line">
            <a:avLst/>
          </a:prstGeom>
          <a:ln w="25400" cmpd="sng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/>
          <p:nvPr/>
        </p:nvCxnSpPr>
        <p:spPr>
          <a:xfrm>
            <a:off x="10033308" y="2098010"/>
            <a:ext cx="0" cy="1365820"/>
          </a:xfrm>
          <a:prstGeom prst="line">
            <a:avLst/>
          </a:prstGeom>
          <a:ln w="25400" cmpd="sng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Oval 113"/>
          <p:cNvSpPr/>
          <p:nvPr/>
        </p:nvSpPr>
        <p:spPr>
          <a:xfrm>
            <a:off x="9842380" y="1570151"/>
            <a:ext cx="938386" cy="564154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 fontScale="92500"/>
          </a:bodyPr>
          <a:lstStyle/>
          <a:p>
            <a:pPr algn="ctr"/>
            <a:r>
              <a:rPr lang="es-ES" sz="1100" dirty="0" err="1">
                <a:solidFill>
                  <a:schemeClr val="bg2">
                    <a:lumMod val="50000"/>
                  </a:schemeClr>
                </a:solidFill>
              </a:rPr>
              <a:t>RogueRobin</a:t>
            </a:r>
            <a:r>
              <a:rPr lang="es-ES" sz="1100" dirty="0">
                <a:solidFill>
                  <a:schemeClr val="bg2">
                    <a:lumMod val="50000"/>
                  </a:schemeClr>
                </a:solidFill>
              </a:rPr>
              <a:t> </a:t>
            </a:r>
          </a:p>
          <a:p>
            <a:pPr algn="ctr"/>
            <a:r>
              <a:rPr lang="es-ES" sz="1100" dirty="0">
                <a:solidFill>
                  <a:schemeClr val="bg2">
                    <a:lumMod val="50000"/>
                  </a:schemeClr>
                </a:solidFill>
              </a:rPr>
              <a:t>New </a:t>
            </a:r>
            <a:r>
              <a:rPr lang="es-ES" sz="1100" dirty="0" err="1">
                <a:solidFill>
                  <a:schemeClr val="bg2">
                    <a:lumMod val="50000"/>
                  </a:schemeClr>
                </a:solidFill>
              </a:rPr>
              <a:t>Variant</a:t>
            </a:r>
            <a:endParaRPr lang="en-US" sz="11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15" name="Round Diagonal Corner Rectangle 114"/>
          <p:cNvSpPr/>
          <p:nvPr/>
        </p:nvSpPr>
        <p:spPr>
          <a:xfrm>
            <a:off x="8755043" y="4559202"/>
            <a:ext cx="1248356" cy="1040116"/>
          </a:xfrm>
          <a:prstGeom prst="round2Diag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s-ES" sz="1600" dirty="0" smtClean="0">
                <a:solidFill>
                  <a:schemeClr val="bg2">
                    <a:lumMod val="50000"/>
                  </a:schemeClr>
                </a:solidFill>
              </a:rPr>
              <a:t>US CERT Global </a:t>
            </a:r>
            <a:r>
              <a:rPr lang="es-ES" sz="1600" dirty="0" err="1" smtClean="0">
                <a:solidFill>
                  <a:schemeClr val="bg2">
                    <a:lumMod val="50000"/>
                  </a:schemeClr>
                </a:solidFill>
              </a:rPr>
              <a:t>Alert</a:t>
            </a:r>
            <a:endParaRPr lang="en-US" sz="1050" dirty="0">
              <a:solidFill>
                <a:schemeClr val="bg2">
                  <a:lumMod val="50000"/>
                </a:schemeClr>
              </a:solidFill>
            </a:endParaRPr>
          </a:p>
        </p:txBody>
      </p:sp>
      <p:cxnSp>
        <p:nvCxnSpPr>
          <p:cNvPr id="116" name="Straight Connector 115"/>
          <p:cNvCxnSpPr/>
          <p:nvPr/>
        </p:nvCxnSpPr>
        <p:spPr>
          <a:xfrm flipH="1">
            <a:off x="9706146" y="3522534"/>
            <a:ext cx="17967" cy="1036668"/>
          </a:xfrm>
          <a:prstGeom prst="line">
            <a:avLst/>
          </a:prstGeom>
          <a:ln w="25400" cmpd="sng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Round Diagonal Corner Rectangle 116"/>
          <p:cNvSpPr/>
          <p:nvPr/>
        </p:nvSpPr>
        <p:spPr>
          <a:xfrm>
            <a:off x="9908791" y="3889384"/>
            <a:ext cx="775687" cy="625830"/>
          </a:xfrm>
          <a:prstGeom prst="round2Diag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/>
          </a:bodyPr>
          <a:lstStyle/>
          <a:p>
            <a:pPr algn="ctr"/>
            <a:r>
              <a:rPr lang="es-ES" sz="1100" dirty="0">
                <a:solidFill>
                  <a:schemeClr val="bg2">
                    <a:lumMod val="50000"/>
                  </a:schemeClr>
                </a:solidFill>
              </a:rPr>
              <a:t>DNS </a:t>
            </a:r>
            <a:r>
              <a:rPr lang="es-ES" sz="1100" dirty="0" err="1">
                <a:solidFill>
                  <a:schemeClr val="bg2">
                    <a:lumMod val="50000"/>
                  </a:schemeClr>
                </a:solidFill>
              </a:rPr>
              <a:t>Hijacking</a:t>
            </a:r>
            <a:r>
              <a:rPr lang="es-ES" sz="1100" dirty="0">
                <a:solidFill>
                  <a:schemeClr val="bg2">
                    <a:lumMod val="50000"/>
                  </a:schemeClr>
                </a:solidFill>
              </a:rPr>
              <a:t> in Venezuela</a:t>
            </a:r>
            <a:endParaRPr lang="en-US" sz="1100" dirty="0">
              <a:solidFill>
                <a:schemeClr val="bg2">
                  <a:lumMod val="50000"/>
                </a:schemeClr>
              </a:solidFill>
            </a:endParaRPr>
          </a:p>
        </p:txBody>
      </p:sp>
      <p:cxnSp>
        <p:nvCxnSpPr>
          <p:cNvPr id="118" name="Straight Connector 117"/>
          <p:cNvCxnSpPr/>
          <p:nvPr/>
        </p:nvCxnSpPr>
        <p:spPr>
          <a:xfrm>
            <a:off x="10149378" y="3489500"/>
            <a:ext cx="7649" cy="370504"/>
          </a:xfrm>
          <a:prstGeom prst="line">
            <a:avLst/>
          </a:prstGeom>
          <a:ln w="25400" cmpd="sng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/>
          <p:cNvCxnSpPr/>
          <p:nvPr/>
        </p:nvCxnSpPr>
        <p:spPr>
          <a:xfrm>
            <a:off x="10508619" y="2913910"/>
            <a:ext cx="0" cy="553818"/>
          </a:xfrm>
          <a:prstGeom prst="line">
            <a:avLst/>
          </a:prstGeom>
          <a:ln w="25400" cmpd="sng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125134" y="298722"/>
            <a:ext cx="63900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 smtClean="0">
                <a:latin typeface="+mj-lt"/>
              </a:rPr>
              <a:t>APT32 A.K.A. OCEANLOTUS</a:t>
            </a:r>
            <a:endParaRPr lang="es-ES" sz="3600" dirty="0">
              <a:latin typeface="+mj-lt"/>
            </a:endParaRPr>
          </a:p>
        </p:txBody>
      </p:sp>
      <p:sp>
        <p:nvSpPr>
          <p:cNvPr id="76" name="Oval 75"/>
          <p:cNvSpPr/>
          <p:nvPr/>
        </p:nvSpPr>
        <p:spPr>
          <a:xfrm>
            <a:off x="6037232" y="2130668"/>
            <a:ext cx="824836" cy="326673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s-ES" sz="1000" dirty="0" smtClean="0">
                <a:solidFill>
                  <a:schemeClr val="bg2">
                    <a:lumMod val="50000"/>
                  </a:schemeClr>
                </a:solidFill>
              </a:rPr>
              <a:t>OSX/</a:t>
            </a:r>
            <a:r>
              <a:rPr lang="es-ES" sz="1000" dirty="0" err="1" smtClean="0">
                <a:solidFill>
                  <a:schemeClr val="bg2">
                    <a:lumMod val="50000"/>
                  </a:schemeClr>
                </a:solidFill>
              </a:rPr>
              <a:t>MaMi</a:t>
            </a:r>
            <a:endParaRPr lang="en-US" sz="1000" dirty="0">
              <a:solidFill>
                <a:schemeClr val="bg2">
                  <a:lumMod val="50000"/>
                </a:schemeClr>
              </a:solidFill>
            </a:endParaRPr>
          </a:p>
        </p:txBody>
      </p:sp>
      <p:cxnSp>
        <p:nvCxnSpPr>
          <p:cNvPr id="106" name="Straight Connector 105"/>
          <p:cNvCxnSpPr>
            <a:stCxn id="76" idx="4"/>
          </p:cNvCxnSpPr>
          <p:nvPr/>
        </p:nvCxnSpPr>
        <p:spPr>
          <a:xfrm flipH="1">
            <a:off x="6440055" y="2457341"/>
            <a:ext cx="9595" cy="999172"/>
          </a:xfrm>
          <a:prstGeom prst="line">
            <a:avLst/>
          </a:prstGeom>
          <a:ln w="25400" cmpd="sng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Round Diagonal Corner Rectangle 120"/>
          <p:cNvSpPr/>
          <p:nvPr/>
        </p:nvSpPr>
        <p:spPr>
          <a:xfrm>
            <a:off x="10047093" y="5005524"/>
            <a:ext cx="1177237" cy="720194"/>
          </a:xfrm>
          <a:prstGeom prst="round2Diag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s-ES" sz="1050" dirty="0" err="1" smtClean="0">
                <a:solidFill>
                  <a:schemeClr val="bg2">
                    <a:lumMod val="50000"/>
                  </a:schemeClr>
                </a:solidFill>
              </a:rPr>
              <a:t>DNSpionage</a:t>
            </a:r>
            <a:r>
              <a:rPr lang="es-ES" sz="1050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s-ES" sz="1050" dirty="0" err="1" smtClean="0">
                <a:solidFill>
                  <a:schemeClr val="bg2">
                    <a:lumMod val="50000"/>
                  </a:schemeClr>
                </a:solidFill>
              </a:rPr>
              <a:t>launches</a:t>
            </a:r>
            <a:r>
              <a:rPr lang="es-ES" sz="1050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s-ES" sz="1050" dirty="0" err="1" smtClean="0">
                <a:solidFill>
                  <a:schemeClr val="bg2">
                    <a:lumMod val="50000"/>
                  </a:schemeClr>
                </a:solidFill>
              </a:rPr>
              <a:t>Karkaroff</a:t>
            </a:r>
            <a:endParaRPr lang="es-ES" sz="1050" dirty="0" smtClean="0">
              <a:solidFill>
                <a:schemeClr val="bg2">
                  <a:lumMod val="50000"/>
                </a:schemeClr>
              </a:solidFill>
            </a:endParaRPr>
          </a:p>
        </p:txBody>
      </p:sp>
      <p:cxnSp>
        <p:nvCxnSpPr>
          <p:cNvPr id="122" name="Straight Connector 121"/>
          <p:cNvCxnSpPr/>
          <p:nvPr/>
        </p:nvCxnSpPr>
        <p:spPr>
          <a:xfrm flipH="1">
            <a:off x="11023349" y="3461574"/>
            <a:ext cx="17966" cy="1543950"/>
          </a:xfrm>
          <a:prstGeom prst="line">
            <a:avLst/>
          </a:prstGeom>
          <a:ln w="25400" cmpd="sng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Round Diagonal Corner Rectangle 122"/>
          <p:cNvSpPr/>
          <p:nvPr/>
        </p:nvSpPr>
        <p:spPr>
          <a:xfrm>
            <a:off x="10945742" y="429773"/>
            <a:ext cx="1135436" cy="863631"/>
          </a:xfrm>
          <a:prstGeom prst="round2Diag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/>
          </a:bodyPr>
          <a:lstStyle/>
          <a:p>
            <a:pPr algn="ctr"/>
            <a:r>
              <a:rPr lang="es-ES" dirty="0" smtClean="0">
                <a:solidFill>
                  <a:schemeClr val="bg2">
                    <a:lumMod val="50000"/>
                  </a:schemeClr>
                </a:solidFill>
              </a:rPr>
              <a:t>Sea </a:t>
            </a:r>
            <a:r>
              <a:rPr lang="es-ES" dirty="0" err="1" smtClean="0">
                <a:solidFill>
                  <a:schemeClr val="bg2">
                    <a:lumMod val="50000"/>
                  </a:schemeClr>
                </a:solidFill>
              </a:rPr>
              <a:t>Turtle</a:t>
            </a:r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cxnSp>
        <p:nvCxnSpPr>
          <p:cNvPr id="124" name="Straight Connector 123"/>
          <p:cNvCxnSpPr/>
          <p:nvPr/>
        </p:nvCxnSpPr>
        <p:spPr>
          <a:xfrm>
            <a:off x="11919596" y="1289555"/>
            <a:ext cx="0" cy="2164144"/>
          </a:xfrm>
          <a:prstGeom prst="line">
            <a:avLst/>
          </a:prstGeom>
          <a:ln w="25400" cmpd="sng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Oval 124"/>
          <p:cNvSpPr/>
          <p:nvPr/>
        </p:nvSpPr>
        <p:spPr>
          <a:xfrm>
            <a:off x="11095737" y="4482963"/>
            <a:ext cx="1096263" cy="549173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s-ES" sz="1000" dirty="0" err="1" smtClean="0">
                <a:solidFill>
                  <a:schemeClr val="bg2">
                    <a:lumMod val="50000"/>
                  </a:schemeClr>
                </a:solidFill>
              </a:rPr>
              <a:t>Roaming</a:t>
            </a:r>
            <a:r>
              <a:rPr lang="es-ES" sz="1000" dirty="0" smtClean="0">
                <a:solidFill>
                  <a:schemeClr val="bg2">
                    <a:lumMod val="50000"/>
                  </a:schemeClr>
                </a:solidFill>
              </a:rPr>
              <a:t> Mantis New </a:t>
            </a:r>
            <a:r>
              <a:rPr lang="es-ES" sz="1000" dirty="0" err="1" smtClean="0">
                <a:solidFill>
                  <a:schemeClr val="bg2">
                    <a:lumMod val="50000"/>
                  </a:schemeClr>
                </a:solidFill>
              </a:rPr>
              <a:t>Variant</a:t>
            </a:r>
            <a:endParaRPr lang="es-ES" sz="1000" dirty="0">
              <a:solidFill>
                <a:schemeClr val="bg2">
                  <a:lumMod val="50000"/>
                </a:schemeClr>
              </a:solidFill>
            </a:endParaRPr>
          </a:p>
        </p:txBody>
      </p:sp>
      <p:cxnSp>
        <p:nvCxnSpPr>
          <p:cNvPr id="126" name="Straight Connector 125"/>
          <p:cNvCxnSpPr>
            <a:endCxn id="125" idx="7"/>
          </p:cNvCxnSpPr>
          <p:nvPr/>
        </p:nvCxnSpPr>
        <p:spPr>
          <a:xfrm>
            <a:off x="12029503" y="3466118"/>
            <a:ext cx="1953" cy="1097270"/>
          </a:xfrm>
          <a:prstGeom prst="line">
            <a:avLst/>
          </a:prstGeom>
          <a:ln w="25400" cmpd="sng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Round Diagonal Corner Rectangle 128"/>
          <p:cNvSpPr/>
          <p:nvPr/>
        </p:nvSpPr>
        <p:spPr>
          <a:xfrm>
            <a:off x="8614039" y="892134"/>
            <a:ext cx="1262688" cy="862579"/>
          </a:xfrm>
          <a:prstGeom prst="round2Diag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/>
          </a:bodyPr>
          <a:lstStyle/>
          <a:p>
            <a:pPr algn="ctr"/>
            <a:r>
              <a:rPr lang="es-ES" sz="1400" dirty="0" err="1">
                <a:solidFill>
                  <a:schemeClr val="bg2">
                    <a:lumMod val="50000"/>
                  </a:schemeClr>
                </a:solidFill>
              </a:rPr>
              <a:t>DNSpionage</a:t>
            </a:r>
            <a:r>
              <a:rPr lang="es-ES" sz="11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s-ES" sz="1400" dirty="0" err="1">
                <a:solidFill>
                  <a:schemeClr val="bg2">
                    <a:lumMod val="50000"/>
                  </a:schemeClr>
                </a:solidFill>
              </a:rPr>
              <a:t>Suspected</a:t>
            </a:r>
            <a:r>
              <a:rPr lang="es-ES" sz="11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s-ES" sz="1400" dirty="0" err="1">
                <a:solidFill>
                  <a:schemeClr val="bg2">
                    <a:lumMod val="50000"/>
                  </a:schemeClr>
                </a:solidFill>
              </a:rPr>
              <a:t>Iranian</a:t>
            </a:r>
            <a:endParaRPr lang="en-US" sz="1100" dirty="0">
              <a:solidFill>
                <a:schemeClr val="bg2">
                  <a:lumMod val="50000"/>
                </a:schemeClr>
              </a:solidFill>
            </a:endParaRPr>
          </a:p>
        </p:txBody>
      </p:sp>
      <p:cxnSp>
        <p:nvCxnSpPr>
          <p:cNvPr id="130" name="Straight Connector 129"/>
          <p:cNvCxnSpPr/>
          <p:nvPr/>
        </p:nvCxnSpPr>
        <p:spPr>
          <a:xfrm>
            <a:off x="9710637" y="1754713"/>
            <a:ext cx="4492" cy="1734787"/>
          </a:xfrm>
          <a:prstGeom prst="line">
            <a:avLst/>
          </a:prstGeom>
          <a:ln w="25400" cmpd="sng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Round Diagonal Corner Rectangle 126"/>
          <p:cNvSpPr/>
          <p:nvPr/>
        </p:nvSpPr>
        <p:spPr>
          <a:xfrm>
            <a:off x="10903407" y="1587563"/>
            <a:ext cx="920176" cy="701501"/>
          </a:xfrm>
          <a:prstGeom prst="round2Diag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s-ES" sz="1100" dirty="0" err="1" smtClean="0">
                <a:solidFill>
                  <a:schemeClr val="bg2">
                    <a:lumMod val="50000"/>
                  </a:schemeClr>
                </a:solidFill>
              </a:rPr>
              <a:t>NetNod</a:t>
            </a:r>
            <a:endParaRPr lang="es-ES" sz="1100" dirty="0" smtClean="0">
              <a:solidFill>
                <a:schemeClr val="bg2">
                  <a:lumMod val="50000"/>
                </a:schemeClr>
              </a:solidFill>
            </a:endParaRPr>
          </a:p>
          <a:p>
            <a:pPr algn="ctr"/>
            <a:r>
              <a:rPr lang="es-ES" sz="1100" dirty="0" err="1" smtClean="0">
                <a:solidFill>
                  <a:schemeClr val="bg2">
                    <a:lumMod val="50000"/>
                  </a:schemeClr>
                </a:solidFill>
              </a:rPr>
              <a:t>Compromised</a:t>
            </a:r>
            <a:endParaRPr lang="en-US" sz="1100" dirty="0">
              <a:solidFill>
                <a:schemeClr val="bg2">
                  <a:lumMod val="50000"/>
                </a:schemeClr>
              </a:solidFill>
            </a:endParaRPr>
          </a:p>
        </p:txBody>
      </p:sp>
      <p:cxnSp>
        <p:nvCxnSpPr>
          <p:cNvPr id="128" name="Straight Connector 127"/>
          <p:cNvCxnSpPr/>
          <p:nvPr/>
        </p:nvCxnSpPr>
        <p:spPr>
          <a:xfrm>
            <a:off x="11643868" y="2289064"/>
            <a:ext cx="0" cy="1151426"/>
          </a:xfrm>
          <a:prstGeom prst="line">
            <a:avLst/>
          </a:prstGeom>
          <a:ln w="25400" cmpd="sng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Round Diagonal Corner Rectangle 130"/>
          <p:cNvSpPr/>
          <p:nvPr/>
        </p:nvSpPr>
        <p:spPr>
          <a:xfrm>
            <a:off x="11111099" y="3872444"/>
            <a:ext cx="808497" cy="494159"/>
          </a:xfrm>
          <a:prstGeom prst="round2Diag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/>
          </a:bodyPr>
          <a:lstStyle/>
          <a:p>
            <a:pPr algn="ctr"/>
            <a:r>
              <a:rPr lang="es-ES" sz="1100" dirty="0" err="1" smtClean="0">
                <a:solidFill>
                  <a:schemeClr val="bg2">
                    <a:lumMod val="50000"/>
                  </a:schemeClr>
                </a:solidFill>
              </a:rPr>
              <a:t>Cafax</a:t>
            </a:r>
            <a:endParaRPr lang="es-ES" sz="1100" dirty="0" smtClean="0">
              <a:solidFill>
                <a:schemeClr val="bg2">
                  <a:lumMod val="50000"/>
                </a:schemeClr>
              </a:solidFill>
            </a:endParaRPr>
          </a:p>
          <a:p>
            <a:pPr algn="ctr"/>
            <a:r>
              <a:rPr lang="es-ES" sz="1100" dirty="0" err="1" smtClean="0">
                <a:solidFill>
                  <a:schemeClr val="bg2">
                    <a:lumMod val="50000"/>
                  </a:schemeClr>
                </a:solidFill>
              </a:rPr>
              <a:t>Attacked</a:t>
            </a:r>
            <a:r>
              <a:rPr lang="es-ES" sz="1100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endParaRPr lang="en-US" sz="1100" dirty="0">
              <a:solidFill>
                <a:schemeClr val="bg2">
                  <a:lumMod val="50000"/>
                </a:schemeClr>
              </a:solidFill>
            </a:endParaRPr>
          </a:p>
        </p:txBody>
      </p:sp>
      <p:cxnSp>
        <p:nvCxnSpPr>
          <p:cNvPr id="132" name="Straight Connector 131"/>
          <p:cNvCxnSpPr/>
          <p:nvPr/>
        </p:nvCxnSpPr>
        <p:spPr>
          <a:xfrm>
            <a:off x="11351686" y="3472560"/>
            <a:ext cx="7649" cy="370504"/>
          </a:xfrm>
          <a:prstGeom prst="line">
            <a:avLst/>
          </a:prstGeom>
          <a:ln w="25400" cmpd="sng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/>
          <p:cNvCxnSpPr/>
          <p:nvPr/>
        </p:nvCxnSpPr>
        <p:spPr>
          <a:xfrm>
            <a:off x="7782239" y="2863102"/>
            <a:ext cx="0" cy="553818"/>
          </a:xfrm>
          <a:prstGeom prst="line">
            <a:avLst/>
          </a:prstGeom>
          <a:ln w="25400" cmpd="sng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ound Diagonal Corner Rectangle 69"/>
          <p:cNvSpPr/>
          <p:nvPr/>
        </p:nvSpPr>
        <p:spPr>
          <a:xfrm>
            <a:off x="3198310" y="4964707"/>
            <a:ext cx="1911421" cy="489477"/>
          </a:xfrm>
          <a:prstGeom prst="round2Diag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/>
          </a:bodyPr>
          <a:lstStyle/>
          <a:p>
            <a:pPr algn="ctr"/>
            <a:r>
              <a:rPr lang="es-ES" sz="1100" b="1" dirty="0">
                <a:solidFill>
                  <a:schemeClr val="bg2"/>
                </a:solidFill>
              </a:rPr>
              <a:t>APT32 Targets </a:t>
            </a:r>
            <a:r>
              <a:rPr lang="es-ES" sz="1100" b="1" dirty="0" err="1">
                <a:solidFill>
                  <a:schemeClr val="bg2"/>
                </a:solidFill>
              </a:rPr>
              <a:t>Subsidiaries</a:t>
            </a:r>
            <a:r>
              <a:rPr lang="es-ES" sz="1100" b="1" dirty="0">
                <a:solidFill>
                  <a:schemeClr val="bg2"/>
                </a:solidFill>
              </a:rPr>
              <a:t> of US and </a:t>
            </a:r>
            <a:r>
              <a:rPr lang="es-ES" sz="1100" b="1" dirty="0" err="1">
                <a:solidFill>
                  <a:schemeClr val="bg2"/>
                </a:solidFill>
              </a:rPr>
              <a:t>Philippines</a:t>
            </a:r>
            <a:endParaRPr lang="en-US" sz="1100" b="1" dirty="0">
              <a:solidFill>
                <a:schemeClr val="bg2"/>
              </a:solidFill>
            </a:endParaRPr>
          </a:p>
        </p:txBody>
      </p:sp>
      <p:sp>
        <p:nvSpPr>
          <p:cNvPr id="98" name="Oval 97"/>
          <p:cNvSpPr/>
          <p:nvPr/>
        </p:nvSpPr>
        <p:spPr>
          <a:xfrm>
            <a:off x="6057264" y="4482963"/>
            <a:ext cx="909468" cy="549173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s-ES" sz="1000" b="1" dirty="0">
                <a:solidFill>
                  <a:schemeClr val="bg2"/>
                </a:solidFill>
              </a:rPr>
              <a:t>Denis </a:t>
            </a:r>
            <a:r>
              <a:rPr lang="es-ES" sz="1000" b="1" dirty="0" err="1">
                <a:solidFill>
                  <a:schemeClr val="bg2"/>
                </a:solidFill>
              </a:rPr>
              <a:t>Backdoor</a:t>
            </a:r>
            <a:endParaRPr lang="es-ES" sz="1000" b="1" dirty="0">
              <a:solidFill>
                <a:schemeClr val="bg2"/>
              </a:solidFill>
            </a:endParaRPr>
          </a:p>
        </p:txBody>
      </p:sp>
      <p:sp>
        <p:nvSpPr>
          <p:cNvPr id="119" name="Round Diagonal Corner Rectangle 118"/>
          <p:cNvSpPr/>
          <p:nvPr/>
        </p:nvSpPr>
        <p:spPr>
          <a:xfrm>
            <a:off x="10225181" y="2405709"/>
            <a:ext cx="1122975" cy="516940"/>
          </a:xfrm>
          <a:prstGeom prst="round2Diag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s-ES" sz="1050" b="1" dirty="0">
                <a:solidFill>
                  <a:schemeClr val="bg2"/>
                </a:solidFill>
              </a:rPr>
              <a:t>APT32 Targets </a:t>
            </a:r>
            <a:r>
              <a:rPr lang="es-ES" sz="1050" b="1" dirty="0" err="1">
                <a:solidFill>
                  <a:schemeClr val="bg2"/>
                </a:solidFill>
              </a:rPr>
              <a:t>Cambodian</a:t>
            </a:r>
            <a:r>
              <a:rPr lang="es-ES" sz="1050" b="1" dirty="0">
                <a:solidFill>
                  <a:schemeClr val="bg2"/>
                </a:solidFill>
              </a:rPr>
              <a:t> </a:t>
            </a:r>
            <a:r>
              <a:rPr lang="es-ES" sz="1050" b="1" dirty="0" err="1">
                <a:solidFill>
                  <a:schemeClr val="bg2"/>
                </a:solidFill>
              </a:rPr>
              <a:t>interested</a:t>
            </a:r>
            <a:r>
              <a:rPr lang="es-ES" sz="1050" b="1" dirty="0">
                <a:solidFill>
                  <a:schemeClr val="bg2"/>
                </a:solidFill>
              </a:rPr>
              <a:t> </a:t>
            </a:r>
            <a:r>
              <a:rPr lang="es-ES" sz="1050" b="1" dirty="0" err="1">
                <a:solidFill>
                  <a:schemeClr val="bg2"/>
                </a:solidFill>
              </a:rPr>
              <a:t>people</a:t>
            </a:r>
            <a:endParaRPr lang="en-US" sz="1050" b="1" dirty="0">
              <a:solidFill>
                <a:schemeClr val="bg2"/>
              </a:solidFill>
            </a:endParaRPr>
          </a:p>
        </p:txBody>
      </p:sp>
      <p:sp>
        <p:nvSpPr>
          <p:cNvPr id="133" name="Round Diagonal Corner Rectangle 132"/>
          <p:cNvSpPr/>
          <p:nvPr/>
        </p:nvSpPr>
        <p:spPr>
          <a:xfrm>
            <a:off x="7782239" y="1682448"/>
            <a:ext cx="777569" cy="1199287"/>
          </a:xfrm>
          <a:prstGeom prst="round2Diag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s-ES" sz="1050" b="1" dirty="0">
                <a:solidFill>
                  <a:schemeClr val="bg2"/>
                </a:solidFill>
              </a:rPr>
              <a:t>APT32 Targets </a:t>
            </a:r>
            <a:r>
              <a:rPr lang="es-ES" sz="1050" b="1" dirty="0" err="1">
                <a:solidFill>
                  <a:schemeClr val="bg2"/>
                </a:solidFill>
              </a:rPr>
              <a:t>Southeast</a:t>
            </a:r>
            <a:r>
              <a:rPr lang="es-ES" sz="1050" b="1" dirty="0">
                <a:solidFill>
                  <a:schemeClr val="bg2"/>
                </a:solidFill>
              </a:rPr>
              <a:t> Asia</a:t>
            </a:r>
            <a:endParaRPr lang="en-US" sz="1050" b="1" dirty="0">
              <a:solidFill>
                <a:schemeClr val="bg2"/>
              </a:solidFill>
            </a:endParaRPr>
          </a:p>
        </p:txBody>
      </p:sp>
      <p:cxnSp>
        <p:nvCxnSpPr>
          <p:cNvPr id="135" name="Straight Connector 134"/>
          <p:cNvCxnSpPr/>
          <p:nvPr/>
        </p:nvCxnSpPr>
        <p:spPr>
          <a:xfrm>
            <a:off x="288231" y="3487341"/>
            <a:ext cx="0" cy="390729"/>
          </a:xfrm>
          <a:prstGeom prst="line">
            <a:avLst/>
          </a:prstGeom>
          <a:ln w="25400" cmpd="sng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/>
          <p:cNvCxnSpPr/>
          <p:nvPr/>
        </p:nvCxnSpPr>
        <p:spPr>
          <a:xfrm>
            <a:off x="529897" y="2594093"/>
            <a:ext cx="0" cy="846229"/>
          </a:xfrm>
          <a:prstGeom prst="line">
            <a:avLst/>
          </a:prstGeom>
          <a:ln w="25400" cmpd="sng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Oval 136"/>
          <p:cNvSpPr/>
          <p:nvPr/>
        </p:nvSpPr>
        <p:spPr>
          <a:xfrm>
            <a:off x="19045" y="2011040"/>
            <a:ext cx="1021704" cy="594010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/>
          </a:bodyPr>
          <a:lstStyle/>
          <a:p>
            <a:pPr algn="ctr"/>
            <a:r>
              <a:rPr lang="es-ES" sz="1100" dirty="0" err="1">
                <a:solidFill>
                  <a:schemeClr val="bg2">
                    <a:lumMod val="50000"/>
                  </a:schemeClr>
                </a:solidFill>
                <a:latin typeface="Titillium" pitchFamily="50" charset="0"/>
              </a:rPr>
              <a:t>FrameworkPoS</a:t>
            </a:r>
            <a:endParaRPr lang="en-US" sz="1100" dirty="0">
              <a:solidFill>
                <a:schemeClr val="bg2">
                  <a:lumMod val="50000"/>
                </a:schemeClr>
              </a:solidFill>
              <a:latin typeface="Titillium" pitchFamily="50" charset="0"/>
            </a:endParaRPr>
          </a:p>
        </p:txBody>
      </p:sp>
      <p:sp>
        <p:nvSpPr>
          <p:cNvPr id="138" name="Oval 137"/>
          <p:cNvSpPr/>
          <p:nvPr/>
        </p:nvSpPr>
        <p:spPr>
          <a:xfrm>
            <a:off x="-1423" y="3816252"/>
            <a:ext cx="747356" cy="727940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s-ES" sz="1000" dirty="0" err="1">
                <a:solidFill>
                  <a:schemeClr val="bg2">
                    <a:lumMod val="50000"/>
                  </a:schemeClr>
                </a:solidFill>
              </a:rPr>
              <a:t>BernhardPoS</a:t>
            </a:r>
            <a:endParaRPr lang="es-ES" sz="10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2338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7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2000" fill="hold"/>
                                        <p:tgtEl>
                                          <p:spTgt spid="9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2000" fill="hold"/>
                                        <p:tgtEl>
                                          <p:spTgt spid="13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2000" fill="hold"/>
                                        <p:tgtEl>
                                          <p:spTgt spid="11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 animBg="1"/>
      <p:bldP spid="98" grpId="0" animBg="1"/>
      <p:bldP spid="119" grpId="0" animBg="1"/>
      <p:bldP spid="13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2775624" y="824347"/>
            <a:ext cx="6640753" cy="953293"/>
            <a:chOff x="3569959" y="831609"/>
            <a:chExt cx="6132848" cy="953293"/>
          </a:xfrm>
        </p:grpSpPr>
        <p:sp>
          <p:nvSpPr>
            <p:cNvPr id="20" name="TextBox 19"/>
            <p:cNvSpPr txBox="1"/>
            <p:nvPr/>
          </p:nvSpPr>
          <p:spPr>
            <a:xfrm>
              <a:off x="3569959" y="1138571"/>
              <a:ext cx="613284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err="1">
                  <a:latin typeface="Titillium" panose="00000500000000000000" pitchFamily="50" charset="0"/>
                </a:rPr>
                <a:t>Mitre</a:t>
              </a:r>
              <a:r>
                <a:rPr lang="en-US" sz="3600" b="1">
                  <a:latin typeface="Titillium" panose="00000500000000000000" pitchFamily="50" charset="0"/>
                </a:rPr>
                <a:t> ATT&amp;CK Framework</a:t>
              </a:r>
              <a:endParaRPr lang="en-US" sz="3600" b="1">
                <a:solidFill>
                  <a:schemeClr val="accent2"/>
                </a:solidFill>
                <a:latin typeface="Titillium" panose="00000500000000000000" pitchFamily="50" charset="0"/>
              </a:endParaRPr>
            </a:p>
          </p:txBody>
        </p:sp>
        <p:grpSp>
          <p:nvGrpSpPr>
            <p:cNvPr id="21" name="Group 20"/>
            <p:cNvGrpSpPr/>
            <p:nvPr/>
          </p:nvGrpSpPr>
          <p:grpSpPr>
            <a:xfrm>
              <a:off x="5020269" y="831609"/>
              <a:ext cx="3232227" cy="307777"/>
              <a:chOff x="4472113" y="340130"/>
              <a:chExt cx="3232227" cy="307777"/>
            </a:xfrm>
          </p:grpSpPr>
          <p:sp>
            <p:nvSpPr>
              <p:cNvPr id="22" name="TextBox 21"/>
              <p:cNvSpPr txBox="1"/>
              <p:nvPr userDrawn="1"/>
            </p:nvSpPr>
            <p:spPr>
              <a:xfrm>
                <a:off x="5481856" y="340130"/>
                <a:ext cx="121274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spc="400" dirty="0">
                    <a:solidFill>
                      <a:schemeClr val="tx1"/>
                    </a:solidFill>
                    <a:latin typeface="+mj-lt"/>
                  </a:rPr>
                  <a:t>The Guns</a:t>
                </a:r>
              </a:p>
            </p:txBody>
          </p:sp>
          <p:sp>
            <p:nvSpPr>
              <p:cNvPr id="23" name="TextBox 22"/>
              <p:cNvSpPr txBox="1"/>
              <p:nvPr userDrawn="1"/>
            </p:nvSpPr>
            <p:spPr>
              <a:xfrm>
                <a:off x="4472113" y="340130"/>
                <a:ext cx="42511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spc="400" dirty="0">
                    <a:solidFill>
                      <a:schemeClr val="tx1"/>
                    </a:solidFill>
                    <a:latin typeface="+mj-lt"/>
                  </a:rPr>
                  <a:t>-[</a:t>
                </a:r>
              </a:p>
            </p:txBody>
          </p:sp>
          <p:sp>
            <p:nvSpPr>
              <p:cNvPr id="24" name="TextBox 23"/>
              <p:cNvSpPr txBox="1"/>
              <p:nvPr userDrawn="1"/>
            </p:nvSpPr>
            <p:spPr>
              <a:xfrm>
                <a:off x="7279224" y="340130"/>
                <a:ext cx="42511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spc="400" dirty="0">
                    <a:solidFill>
                      <a:schemeClr val="tx1"/>
                    </a:solidFill>
                    <a:latin typeface="+mj-lt"/>
                  </a:rPr>
                  <a:t>]-</a:t>
                </a:r>
              </a:p>
            </p:txBody>
          </p:sp>
        </p:grpSp>
      </p:grpSp>
      <p:pic>
        <p:nvPicPr>
          <p:cNvPr id="4" name="Picture Placeholder 3"/>
          <p:cNvPicPr preferRelativeResize="0">
            <a:picLocks noGrp="1"/>
          </p:cNvPicPr>
          <p:nvPr>
            <p:ph type="pic" sz="quarter" idx="1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1352986" y="4453631"/>
            <a:ext cx="3812343" cy="877181"/>
          </a:xfrm>
          <a:noFill/>
        </p:spPr>
      </p:pic>
      <p:sp>
        <p:nvSpPr>
          <p:cNvPr id="34" name="TextBox 33"/>
          <p:cNvSpPr txBox="1"/>
          <p:nvPr/>
        </p:nvSpPr>
        <p:spPr>
          <a:xfrm>
            <a:off x="5472635" y="4387184"/>
            <a:ext cx="467285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dirty="0" smtClean="0"/>
              <a:t>«ATT&amp;CK</a:t>
            </a:r>
            <a:r>
              <a:rPr lang="en-US" sz="1600" dirty="0"/>
              <a:t>™ for Enterprise is an adversary model and framework for describing the actions an adversary may take to compromise and operate within an enterprise network</a:t>
            </a:r>
            <a:r>
              <a:rPr lang="en-US" sz="1600" dirty="0" smtClean="0"/>
              <a:t>.»</a:t>
            </a:r>
            <a:endParaRPr lang="es-AR" sz="1600" dirty="0"/>
          </a:p>
        </p:txBody>
      </p:sp>
      <p:sp>
        <p:nvSpPr>
          <p:cNvPr id="35" name="TextBox 34"/>
          <p:cNvSpPr txBox="1"/>
          <p:nvPr/>
        </p:nvSpPr>
        <p:spPr>
          <a:xfrm>
            <a:off x="5472635" y="3024925"/>
            <a:ext cx="38904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>
                <a:latin typeface="Titillium" panose="00000500000000000000" pitchFamily="50" charset="0"/>
              </a:rPr>
              <a:t>Mapping Tools, Tactics, Techniques and Procedures with</a:t>
            </a:r>
            <a:r>
              <a:rPr lang="en-US" sz="2400" b="1" i="1" dirty="0">
                <a:solidFill>
                  <a:schemeClr val="tx1">
                    <a:alpha val="60000"/>
                  </a:schemeClr>
                </a:solidFill>
                <a:latin typeface="Titillium" panose="00000500000000000000" pitchFamily="50" charset="0"/>
              </a:rPr>
              <a:t> </a:t>
            </a:r>
            <a:r>
              <a:rPr lang="en-US" sz="2400" b="1" i="1" dirty="0" smtClean="0">
                <a:solidFill>
                  <a:schemeClr val="tx1">
                    <a:alpha val="60000"/>
                  </a:schemeClr>
                </a:solidFill>
                <a:latin typeface="Titillium" panose="00000500000000000000" pitchFamily="50" charset="0"/>
              </a:rPr>
              <a:t>ATT&amp;CK Framework </a:t>
            </a:r>
            <a:endParaRPr lang="en-US" sz="2400" b="1" i="1" dirty="0">
              <a:solidFill>
                <a:schemeClr val="tx1">
                  <a:alpha val="60000"/>
                </a:schemeClr>
              </a:solidFill>
              <a:latin typeface="Titillium" panose="00000500000000000000" pitchFamily="50" charset="0"/>
            </a:endParaRPr>
          </a:p>
        </p:txBody>
      </p:sp>
      <p:grpSp>
        <p:nvGrpSpPr>
          <p:cNvPr id="36" name="Group 35"/>
          <p:cNvGrpSpPr/>
          <p:nvPr/>
        </p:nvGrpSpPr>
        <p:grpSpPr>
          <a:xfrm rot="2700000">
            <a:off x="5546588" y="2057264"/>
            <a:ext cx="640080" cy="640080"/>
            <a:chOff x="2358572" y="1016001"/>
            <a:chExt cx="856342" cy="856342"/>
          </a:xfrm>
          <a:effectLst/>
        </p:grpSpPr>
        <p:cxnSp>
          <p:nvCxnSpPr>
            <p:cNvPr id="37" name="Straight Connector 36"/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1270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1270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9907" y="2914288"/>
            <a:ext cx="3238500" cy="1524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550700039"/>
      </p:ext>
    </p:extLst>
  </p:cSld>
  <p:clrMapOvr>
    <a:masterClrMapping/>
  </p:clrMapOvr>
  <p:transition spd="slow">
    <p:wheel spokes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5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6487886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50800" dist="38100" dir="4140000" algn="tl" rotWithShape="0">
              <a:prstClr val="black">
                <a:alpha val="6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" name="TextBox 3"/>
          <p:cNvSpPr txBox="1"/>
          <p:nvPr/>
        </p:nvSpPr>
        <p:spPr>
          <a:xfrm>
            <a:off x="660777" y="1286808"/>
            <a:ext cx="4254189" cy="273921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spcAft>
                <a:spcPts val="1200"/>
              </a:spcAft>
            </a:pPr>
            <a:r>
              <a:rPr lang="es-ES" sz="5400" b="1" dirty="0" err="1">
                <a:solidFill>
                  <a:schemeClr val="bg1"/>
                </a:solidFill>
                <a:latin typeface="+mj-lt"/>
              </a:rPr>
              <a:t>OceanLotus</a:t>
            </a:r>
            <a:endParaRPr lang="es-ES" dirty="0"/>
          </a:p>
          <a:p>
            <a:pPr>
              <a:spcAft>
                <a:spcPts val="1200"/>
              </a:spcAft>
            </a:pPr>
            <a:r>
              <a:rPr lang="en-US" sz="5400" b="1" dirty="0" smtClean="0">
                <a:solidFill>
                  <a:schemeClr val="accent2"/>
                </a:solidFill>
                <a:latin typeface="+mj-lt"/>
              </a:rPr>
              <a:t>Suspected Vietnamese</a:t>
            </a:r>
            <a:endParaRPr lang="en-US" dirty="0">
              <a:solidFill>
                <a:schemeClr val="accent2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 rot="2700000">
            <a:off x="4962614" y="2056656"/>
            <a:ext cx="2743200" cy="2743200"/>
            <a:chOff x="2358572" y="1016001"/>
            <a:chExt cx="856342" cy="856342"/>
          </a:xfrm>
          <a:effectLst>
            <a:glow rad="152400">
              <a:schemeClr val="tx1">
                <a:alpha val="10000"/>
              </a:schemeClr>
            </a:glow>
          </a:effectLst>
        </p:grpSpPr>
        <p:cxnSp>
          <p:nvCxnSpPr>
            <p:cNvPr id="6" name="Straight Connector 5"/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254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254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/>
          <p:cNvGrpSpPr/>
          <p:nvPr/>
        </p:nvGrpSpPr>
        <p:grpSpPr>
          <a:xfrm>
            <a:off x="3896139" y="6245523"/>
            <a:ext cx="2874866" cy="369333"/>
            <a:chOff x="4768792" y="6219521"/>
            <a:chExt cx="1989095" cy="369333"/>
          </a:xfrm>
        </p:grpSpPr>
        <p:sp>
          <p:nvSpPr>
            <p:cNvPr id="14" name="TextBox 13"/>
            <p:cNvSpPr txBox="1"/>
            <p:nvPr userDrawn="1"/>
          </p:nvSpPr>
          <p:spPr>
            <a:xfrm>
              <a:off x="6390767" y="6219521"/>
              <a:ext cx="3671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1800">
                <a:latin typeface="Socialico" pitchFamily="2" charset="0"/>
              </a:endParaRPr>
            </a:p>
          </p:txBody>
        </p:sp>
        <p:sp>
          <p:nvSpPr>
            <p:cNvPr id="10" name="TextBox 9"/>
            <p:cNvSpPr txBox="1"/>
            <p:nvPr userDrawn="1"/>
          </p:nvSpPr>
          <p:spPr>
            <a:xfrm>
              <a:off x="4768792" y="6281077"/>
              <a:ext cx="4251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spc="400" dirty="0">
                  <a:solidFill>
                    <a:schemeClr val="bg1"/>
                  </a:solidFill>
                  <a:latin typeface="+mj-lt"/>
                </a:rPr>
                <a:t>-[</a:t>
              </a:r>
            </a:p>
          </p:txBody>
        </p:sp>
      </p:grpSp>
      <p:sp>
        <p:nvSpPr>
          <p:cNvPr id="17" name="TextBox 16"/>
          <p:cNvSpPr txBox="1"/>
          <p:nvPr userDrawn="1"/>
        </p:nvSpPr>
        <p:spPr>
          <a:xfrm>
            <a:off x="8194063" y="3039335"/>
            <a:ext cx="3259020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600" b="1" spc="400" dirty="0" smtClean="0">
                <a:solidFill>
                  <a:srgbClr val="2B2B2B"/>
                </a:solidFill>
                <a:latin typeface="+mj-lt"/>
              </a:rPr>
              <a:t>ESPIONAGE</a:t>
            </a:r>
          </a:p>
        </p:txBody>
      </p:sp>
      <p:grpSp>
        <p:nvGrpSpPr>
          <p:cNvPr id="22" name="Group 21"/>
          <p:cNvGrpSpPr/>
          <p:nvPr/>
        </p:nvGrpSpPr>
        <p:grpSpPr>
          <a:xfrm rot="2700000">
            <a:off x="6169502" y="3131524"/>
            <a:ext cx="457200" cy="457200"/>
            <a:chOff x="2358572" y="1016001"/>
            <a:chExt cx="856342" cy="85634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cxnSp>
          <p:nvCxnSpPr>
            <p:cNvPr id="23" name="Straight Connector 22"/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1111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1111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/>
          <p:cNvGrpSpPr/>
          <p:nvPr/>
        </p:nvGrpSpPr>
        <p:grpSpPr>
          <a:xfrm rot="2700000">
            <a:off x="5947550" y="1544024"/>
            <a:ext cx="1280160" cy="1280160"/>
            <a:chOff x="2358572" y="1016001"/>
            <a:chExt cx="856342" cy="856342"/>
          </a:xfrm>
          <a:effectLst>
            <a:glow rad="152400">
              <a:schemeClr val="tx1">
                <a:alpha val="10000"/>
              </a:schemeClr>
            </a:glow>
          </a:effectLst>
        </p:grpSpPr>
        <p:cxnSp>
          <p:nvCxnSpPr>
            <p:cNvPr id="26" name="Straight Connector 25"/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2540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2540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 rot="2700000">
            <a:off x="6757218" y="2056631"/>
            <a:ext cx="914400" cy="914400"/>
            <a:chOff x="2358572" y="1016001"/>
            <a:chExt cx="856342" cy="856342"/>
          </a:xfrm>
          <a:effectLst/>
        </p:grpSpPr>
        <p:cxnSp>
          <p:nvCxnSpPr>
            <p:cNvPr id="20" name="Straight Connector 19"/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2540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2540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TextBox 28"/>
          <p:cNvSpPr txBox="1"/>
          <p:nvPr/>
        </p:nvSpPr>
        <p:spPr>
          <a:xfrm>
            <a:off x="660777" y="4074958"/>
            <a:ext cx="3259020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600" b="1" spc="400" dirty="0" smtClean="0">
                <a:solidFill>
                  <a:schemeClr val="bg1"/>
                </a:solidFill>
                <a:latin typeface="+mj-lt"/>
              </a:rPr>
              <a:t>Innovator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430298" y="6285279"/>
            <a:ext cx="3434512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s-ES" dirty="0">
                <a:solidFill>
                  <a:schemeClr val="bg1"/>
                </a:solidFill>
                <a:latin typeface="Socialico"/>
              </a:rPr>
              <a:t>Once</a:t>
            </a:r>
            <a:r>
              <a:rPr lang="es-ES" baseline="0" dirty="0">
                <a:solidFill>
                  <a:schemeClr val="bg1"/>
                </a:solidFill>
                <a:latin typeface="Socialico"/>
              </a:rPr>
              <a:t> </a:t>
            </a:r>
            <a:r>
              <a:rPr lang="es-ES" baseline="0" dirty="0" err="1">
                <a:solidFill>
                  <a:schemeClr val="bg1"/>
                </a:solidFill>
                <a:latin typeface="Socialico"/>
              </a:rPr>
              <a:t>Upon</a:t>
            </a:r>
            <a:r>
              <a:rPr lang="es-ES" baseline="0" dirty="0">
                <a:solidFill>
                  <a:schemeClr val="bg1"/>
                </a:solidFill>
                <a:latin typeface="Socialico"/>
              </a:rPr>
              <a:t> a Time</a:t>
            </a:r>
            <a:endParaRPr lang="en-US" dirty="0">
              <a:solidFill>
                <a:schemeClr val="bg1"/>
              </a:solidFill>
              <a:latin typeface="Socialico"/>
            </a:endParaRPr>
          </a:p>
        </p:txBody>
      </p:sp>
    </p:spTree>
    <p:extLst>
      <p:ext uri="{BB962C8B-B14F-4D97-AF65-F5344CB8AC3E}">
        <p14:creationId xmlns:p14="http://schemas.microsoft.com/office/powerpoint/2010/main" val="4192359287"/>
      </p:ext>
    </p:extLst>
  </p:cSld>
  <p:clrMapOvr>
    <a:masterClrMapping/>
  </p:clrMapOvr>
  <p:transition spd="slow">
    <p:wheel spokes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9" presetClass="entr" presetSubtype="0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75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25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75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7" grpId="0"/>
      <p:bldP spid="29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2751847" y="624064"/>
            <a:ext cx="6688306" cy="1085711"/>
            <a:chOff x="-1251630" y="2231545"/>
            <a:chExt cx="7246031" cy="1030112"/>
          </a:xfrm>
        </p:grpSpPr>
        <p:grpSp>
          <p:nvGrpSpPr>
            <p:cNvPr id="2" name="Group 1"/>
            <p:cNvGrpSpPr/>
            <p:nvPr/>
          </p:nvGrpSpPr>
          <p:grpSpPr>
            <a:xfrm>
              <a:off x="950122" y="2231545"/>
              <a:ext cx="3232227" cy="307777"/>
              <a:chOff x="4472113" y="319593"/>
              <a:chExt cx="3232227" cy="307777"/>
            </a:xfrm>
          </p:grpSpPr>
          <p:sp>
            <p:nvSpPr>
              <p:cNvPr id="3" name="TextBox 2"/>
              <p:cNvSpPr txBox="1"/>
              <p:nvPr userDrawn="1"/>
            </p:nvSpPr>
            <p:spPr>
              <a:xfrm>
                <a:off x="5523007" y="353025"/>
                <a:ext cx="1130439" cy="2409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050" spc="400" dirty="0">
                    <a:latin typeface="+mj-lt"/>
                  </a:rPr>
                  <a:t>The </a:t>
                </a:r>
                <a:r>
                  <a:rPr lang="en-US" sz="1050" spc="400" dirty="0" smtClean="0">
                    <a:latin typeface="+mj-lt"/>
                  </a:rPr>
                  <a:t>Guns</a:t>
                </a:r>
                <a:endParaRPr lang="en-US" sz="1050" spc="400" dirty="0">
                  <a:solidFill>
                    <a:schemeClr val="tx1"/>
                  </a:solidFill>
                  <a:latin typeface="+mj-lt"/>
                </a:endParaRPr>
              </a:p>
            </p:txBody>
          </p:sp>
          <p:sp>
            <p:nvSpPr>
              <p:cNvPr id="4" name="TextBox 3"/>
              <p:cNvSpPr txBox="1"/>
              <p:nvPr userDrawn="1"/>
            </p:nvSpPr>
            <p:spPr>
              <a:xfrm>
                <a:off x="4472113" y="319593"/>
                <a:ext cx="42511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spc="400" dirty="0">
                    <a:solidFill>
                      <a:schemeClr val="tx1"/>
                    </a:solidFill>
                    <a:latin typeface="+mj-lt"/>
                  </a:rPr>
                  <a:t>-[</a:t>
                </a:r>
              </a:p>
            </p:txBody>
          </p:sp>
          <p:sp>
            <p:nvSpPr>
              <p:cNvPr id="5" name="TextBox 4"/>
              <p:cNvSpPr txBox="1"/>
              <p:nvPr userDrawn="1"/>
            </p:nvSpPr>
            <p:spPr>
              <a:xfrm>
                <a:off x="7279224" y="319593"/>
                <a:ext cx="42511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spc="400" dirty="0">
                    <a:solidFill>
                      <a:schemeClr val="tx1"/>
                    </a:solidFill>
                    <a:latin typeface="+mj-lt"/>
                  </a:rPr>
                  <a:t>]-</a:t>
                </a:r>
              </a:p>
            </p:txBody>
          </p:sp>
        </p:grpSp>
        <p:sp>
          <p:nvSpPr>
            <p:cNvPr id="7" name="TextBox 6"/>
            <p:cNvSpPr txBox="1"/>
            <p:nvPr userDrawn="1"/>
          </p:nvSpPr>
          <p:spPr>
            <a:xfrm>
              <a:off x="-1251630" y="2648424"/>
              <a:ext cx="7246031" cy="6132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latin typeface="Titillium" panose="00000500000000000000" pitchFamily="50" charset="0"/>
                </a:rPr>
                <a:t>OceanLotus</a:t>
              </a:r>
              <a:r>
                <a:rPr lang="en-US" sz="3600" b="1" dirty="0">
                  <a:latin typeface="Titillium" panose="00000500000000000000" pitchFamily="50" charset="0"/>
                </a:rPr>
                <a:t> </a:t>
              </a:r>
              <a:r>
                <a:rPr lang="en-US" sz="3600" b="1" dirty="0" smtClean="0">
                  <a:latin typeface="Titillium" panose="00000500000000000000" pitchFamily="50" charset="0"/>
                </a:rPr>
                <a:t>– </a:t>
              </a:r>
              <a:r>
                <a:rPr lang="en-US" sz="3600" b="1" dirty="0" smtClean="0">
                  <a:solidFill>
                    <a:schemeClr val="accent2"/>
                  </a:solidFill>
                  <a:latin typeface="Titillium" panose="00000500000000000000" pitchFamily="50" charset="0"/>
                </a:rPr>
                <a:t>Denis </a:t>
              </a:r>
              <a:r>
                <a:rPr lang="en-US" sz="3600" b="1" dirty="0">
                  <a:solidFill>
                    <a:schemeClr val="accent2"/>
                  </a:solidFill>
                  <a:latin typeface="Titillium" panose="00000500000000000000" pitchFamily="50" charset="0"/>
                </a:rPr>
                <a:t>Backdoor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1146065" y="2525704"/>
            <a:ext cx="4547164" cy="822960"/>
            <a:chOff x="7223860" y="1309772"/>
            <a:chExt cx="4547164" cy="822960"/>
          </a:xfrm>
        </p:grpSpPr>
        <p:grpSp>
          <p:nvGrpSpPr>
            <p:cNvPr id="15" name="Group 14"/>
            <p:cNvGrpSpPr/>
            <p:nvPr/>
          </p:nvGrpSpPr>
          <p:grpSpPr>
            <a:xfrm>
              <a:off x="7223860" y="1309772"/>
              <a:ext cx="822960" cy="822960"/>
              <a:chOff x="6651430" y="1309772"/>
              <a:chExt cx="822960" cy="822960"/>
            </a:xfrm>
          </p:grpSpPr>
          <p:sp>
            <p:nvSpPr>
              <p:cNvPr id="10" name="Oval 9"/>
              <p:cNvSpPr/>
              <p:nvPr/>
            </p:nvSpPr>
            <p:spPr>
              <a:xfrm>
                <a:off x="6651430" y="1309772"/>
                <a:ext cx="822960" cy="82296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1" name="Group 10"/>
              <p:cNvGrpSpPr/>
              <p:nvPr/>
            </p:nvGrpSpPr>
            <p:grpSpPr>
              <a:xfrm rot="2700000">
                <a:off x="6880029" y="1538371"/>
                <a:ext cx="365760" cy="365760"/>
                <a:chOff x="2358572" y="1016001"/>
                <a:chExt cx="856342" cy="856342"/>
              </a:xfrm>
              <a:effectLst/>
            </p:grpSpPr>
            <p:cxnSp>
              <p:nvCxnSpPr>
                <p:cNvPr id="12" name="Straight Connector 11"/>
                <p:cNvCxnSpPr/>
                <p:nvPr/>
              </p:nvCxnSpPr>
              <p:spPr>
                <a:xfrm flipH="1">
                  <a:off x="2786743" y="1016001"/>
                  <a:ext cx="0" cy="856342"/>
                </a:xfrm>
                <a:prstGeom prst="line">
                  <a:avLst/>
                </a:prstGeom>
                <a:ln w="952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Straight Connector 12"/>
                <p:cNvCxnSpPr/>
                <p:nvPr/>
              </p:nvCxnSpPr>
              <p:spPr>
                <a:xfrm rot="5400000" flipH="1">
                  <a:off x="2786743" y="986972"/>
                  <a:ext cx="0" cy="856342"/>
                </a:xfrm>
                <a:prstGeom prst="line">
                  <a:avLst/>
                </a:prstGeom>
                <a:ln w="952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4" name="TextBox 13"/>
            <p:cNvSpPr txBox="1"/>
            <p:nvPr/>
          </p:nvSpPr>
          <p:spPr>
            <a:xfrm>
              <a:off x="8328983" y="1481651"/>
              <a:ext cx="344204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latin typeface="Titillium" panose="00000500000000000000" pitchFamily="50" charset="0"/>
                </a:rPr>
                <a:t>DNS Responses 4 bytes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1146065" y="4005267"/>
            <a:ext cx="3756066" cy="1372208"/>
            <a:chOff x="7223860" y="1309772"/>
            <a:chExt cx="3756066" cy="1372208"/>
          </a:xfrm>
        </p:grpSpPr>
        <p:grpSp>
          <p:nvGrpSpPr>
            <p:cNvPr id="18" name="Group 17"/>
            <p:cNvGrpSpPr/>
            <p:nvPr/>
          </p:nvGrpSpPr>
          <p:grpSpPr>
            <a:xfrm>
              <a:off x="7223860" y="1309772"/>
              <a:ext cx="822960" cy="822960"/>
              <a:chOff x="6651430" y="1309772"/>
              <a:chExt cx="822960" cy="822960"/>
            </a:xfrm>
          </p:grpSpPr>
          <p:sp>
            <p:nvSpPr>
              <p:cNvPr id="20" name="Oval 19"/>
              <p:cNvSpPr/>
              <p:nvPr/>
            </p:nvSpPr>
            <p:spPr>
              <a:xfrm>
                <a:off x="6651430" y="1309772"/>
                <a:ext cx="822960" cy="82296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1" name="Group 20"/>
              <p:cNvGrpSpPr/>
              <p:nvPr/>
            </p:nvGrpSpPr>
            <p:grpSpPr>
              <a:xfrm rot="2700000">
                <a:off x="6880029" y="1538371"/>
                <a:ext cx="365760" cy="365760"/>
                <a:chOff x="2358572" y="1016001"/>
                <a:chExt cx="856342" cy="856342"/>
              </a:xfrm>
              <a:effectLst/>
            </p:grpSpPr>
            <p:cxnSp>
              <p:nvCxnSpPr>
                <p:cNvPr id="22" name="Straight Connector 21"/>
                <p:cNvCxnSpPr/>
                <p:nvPr/>
              </p:nvCxnSpPr>
              <p:spPr>
                <a:xfrm flipH="1">
                  <a:off x="2786743" y="1016001"/>
                  <a:ext cx="0" cy="856342"/>
                </a:xfrm>
                <a:prstGeom prst="line">
                  <a:avLst/>
                </a:prstGeom>
                <a:ln w="952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Straight Connector 22"/>
                <p:cNvCxnSpPr/>
                <p:nvPr/>
              </p:nvCxnSpPr>
              <p:spPr>
                <a:xfrm rot="5400000" flipH="1">
                  <a:off x="2786743" y="986972"/>
                  <a:ext cx="0" cy="856342"/>
                </a:xfrm>
                <a:prstGeom prst="line">
                  <a:avLst/>
                </a:prstGeom>
                <a:ln w="952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9" name="TextBox 18"/>
            <p:cNvSpPr txBox="1"/>
            <p:nvPr/>
          </p:nvSpPr>
          <p:spPr>
            <a:xfrm>
              <a:off x="8328983" y="1481651"/>
              <a:ext cx="2650943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latin typeface="Titillium" panose="00000500000000000000" pitchFamily="50" charset="0"/>
                </a:rPr>
                <a:t>T1132 - Data Encoding </a:t>
              </a:r>
              <a:r>
                <a:rPr lang="en-US" sz="2400" dirty="0">
                  <a:latin typeface="Titillium" panose="00000500000000000000" pitchFamily="50" charset="0"/>
                </a:rPr>
                <a:t>(</a:t>
              </a:r>
              <a:r>
                <a:rPr lang="en-US" sz="2400" dirty="0" smtClean="0">
                  <a:latin typeface="Titillium" panose="00000500000000000000" pitchFamily="50" charset="0"/>
                </a:rPr>
                <a:t>Base 32 encoding</a:t>
              </a:r>
              <a:r>
                <a:rPr lang="en-US" sz="2400" dirty="0">
                  <a:latin typeface="Titillium" panose="00000500000000000000" pitchFamily="50" charset="0"/>
                </a:rPr>
                <a:t>)</a:t>
              </a: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6494500" y="2336560"/>
            <a:ext cx="4902837" cy="1002876"/>
            <a:chOff x="7223860" y="1309772"/>
            <a:chExt cx="4902837" cy="1002876"/>
          </a:xfrm>
        </p:grpSpPr>
        <p:grpSp>
          <p:nvGrpSpPr>
            <p:cNvPr id="25" name="Group 24"/>
            <p:cNvGrpSpPr/>
            <p:nvPr/>
          </p:nvGrpSpPr>
          <p:grpSpPr>
            <a:xfrm>
              <a:off x="7223860" y="1309772"/>
              <a:ext cx="822960" cy="822960"/>
              <a:chOff x="6651430" y="1309772"/>
              <a:chExt cx="822960" cy="822960"/>
            </a:xfrm>
          </p:grpSpPr>
          <p:sp>
            <p:nvSpPr>
              <p:cNvPr id="27" name="Oval 26"/>
              <p:cNvSpPr/>
              <p:nvPr/>
            </p:nvSpPr>
            <p:spPr>
              <a:xfrm>
                <a:off x="6651430" y="1309772"/>
                <a:ext cx="822960" cy="82296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8" name="Group 27"/>
              <p:cNvGrpSpPr/>
              <p:nvPr/>
            </p:nvGrpSpPr>
            <p:grpSpPr>
              <a:xfrm rot="2700000">
                <a:off x="6880029" y="1538371"/>
                <a:ext cx="365760" cy="365760"/>
                <a:chOff x="2358572" y="1016001"/>
                <a:chExt cx="856342" cy="856342"/>
              </a:xfrm>
              <a:effectLst/>
            </p:grpSpPr>
            <p:cxnSp>
              <p:nvCxnSpPr>
                <p:cNvPr id="29" name="Straight Connector 28"/>
                <p:cNvCxnSpPr/>
                <p:nvPr/>
              </p:nvCxnSpPr>
              <p:spPr>
                <a:xfrm flipH="1">
                  <a:off x="2786743" y="1016001"/>
                  <a:ext cx="0" cy="856342"/>
                </a:xfrm>
                <a:prstGeom prst="line">
                  <a:avLst/>
                </a:prstGeom>
                <a:ln w="952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9"/>
                <p:cNvCxnSpPr/>
                <p:nvPr/>
              </p:nvCxnSpPr>
              <p:spPr>
                <a:xfrm rot="5400000" flipH="1">
                  <a:off x="2786743" y="986972"/>
                  <a:ext cx="0" cy="856342"/>
                </a:xfrm>
                <a:prstGeom prst="line">
                  <a:avLst/>
                </a:prstGeom>
                <a:ln w="952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26" name="TextBox 25"/>
            <p:cNvSpPr txBox="1"/>
            <p:nvPr/>
          </p:nvSpPr>
          <p:spPr>
            <a:xfrm>
              <a:off x="8328983" y="1481651"/>
              <a:ext cx="379771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smtClean="0">
                  <a:latin typeface="Titillium" panose="00000500000000000000" pitchFamily="50" charset="0"/>
                </a:rPr>
                <a:t>T1193 </a:t>
              </a:r>
              <a:r>
                <a:rPr lang="en-US" sz="2400" b="1" dirty="0">
                  <a:latin typeface="Titillium" panose="00000500000000000000" pitchFamily="50" charset="0"/>
                </a:rPr>
                <a:t>- Spearphishing Attachment</a:t>
              </a:r>
              <a:endParaRPr lang="en-US" sz="2400" b="1" dirty="0">
                <a:solidFill>
                  <a:schemeClr val="accent2"/>
                </a:solidFill>
                <a:latin typeface="Titillium" panose="00000500000000000000" pitchFamily="50" charset="0"/>
              </a:endParaRP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6494500" y="3833388"/>
            <a:ext cx="5044351" cy="1310652"/>
            <a:chOff x="7223860" y="1309772"/>
            <a:chExt cx="5044351" cy="1310652"/>
          </a:xfrm>
        </p:grpSpPr>
        <p:grpSp>
          <p:nvGrpSpPr>
            <p:cNvPr id="32" name="Group 31"/>
            <p:cNvGrpSpPr/>
            <p:nvPr/>
          </p:nvGrpSpPr>
          <p:grpSpPr>
            <a:xfrm>
              <a:off x="7223860" y="1309772"/>
              <a:ext cx="822960" cy="822960"/>
              <a:chOff x="6651430" y="1309772"/>
              <a:chExt cx="822960" cy="822960"/>
            </a:xfrm>
          </p:grpSpPr>
          <p:sp>
            <p:nvSpPr>
              <p:cNvPr id="34" name="Oval 33"/>
              <p:cNvSpPr/>
              <p:nvPr/>
            </p:nvSpPr>
            <p:spPr>
              <a:xfrm>
                <a:off x="6651430" y="1309772"/>
                <a:ext cx="822960" cy="82296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5" name="Group 34"/>
              <p:cNvGrpSpPr/>
              <p:nvPr/>
            </p:nvGrpSpPr>
            <p:grpSpPr>
              <a:xfrm rot="2700000">
                <a:off x="6880029" y="1538371"/>
                <a:ext cx="365760" cy="365760"/>
                <a:chOff x="2358572" y="1016001"/>
                <a:chExt cx="856342" cy="856342"/>
              </a:xfrm>
              <a:effectLst/>
            </p:grpSpPr>
            <p:cxnSp>
              <p:nvCxnSpPr>
                <p:cNvPr id="36" name="Straight Connector 35"/>
                <p:cNvCxnSpPr/>
                <p:nvPr/>
              </p:nvCxnSpPr>
              <p:spPr>
                <a:xfrm flipH="1">
                  <a:off x="2786743" y="1016001"/>
                  <a:ext cx="0" cy="856342"/>
                </a:xfrm>
                <a:prstGeom prst="line">
                  <a:avLst/>
                </a:prstGeom>
                <a:ln w="952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/>
                <p:cNvCxnSpPr/>
                <p:nvPr/>
              </p:nvCxnSpPr>
              <p:spPr>
                <a:xfrm rot="5400000" flipH="1">
                  <a:off x="2786743" y="986972"/>
                  <a:ext cx="0" cy="856342"/>
                </a:xfrm>
                <a:prstGeom prst="line">
                  <a:avLst/>
                </a:prstGeom>
                <a:ln w="952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33" name="TextBox 32"/>
            <p:cNvSpPr txBox="1"/>
            <p:nvPr/>
          </p:nvSpPr>
          <p:spPr>
            <a:xfrm>
              <a:off x="8328983" y="1481651"/>
              <a:ext cx="3939228" cy="11387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smtClean="0">
                  <a:latin typeface="Titillium" panose="00000500000000000000" pitchFamily="50" charset="0"/>
                </a:rPr>
                <a:t>T1094 - Custom Command and Control Protocol </a:t>
              </a:r>
              <a:r>
                <a:rPr lang="en-US" sz="2000" dirty="0" smtClean="0">
                  <a:latin typeface="Titillium" panose="00000500000000000000" pitchFamily="50" charset="0"/>
                </a:rPr>
                <a:t>(DNS </a:t>
              </a:r>
              <a:r>
                <a:rPr lang="pt-BR" sz="2000" dirty="0" smtClean="0">
                  <a:latin typeface="Titillium" panose="00000500000000000000" pitchFamily="50" charset="0"/>
                </a:rPr>
                <a:t>A and NULL </a:t>
              </a:r>
              <a:r>
                <a:rPr lang="en-US" sz="2000" dirty="0" smtClean="0">
                  <a:latin typeface="Titillium" panose="00000500000000000000" pitchFamily="50" charset="0"/>
                </a:rPr>
                <a:t>records)</a:t>
              </a:r>
              <a:endParaRPr lang="en-US" sz="2000" dirty="0">
                <a:latin typeface="Titillium" panose="00000500000000000000" pitchFamily="50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09173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flythrough dir="out" hasBounce="1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nodeType="after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1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2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fill="hold" nodeType="withEffect" p14:presetBounceEnd="6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5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6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nodeType="withEffect" p14:presetBounceEnd="60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9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0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0"/>
          </p:nvPr>
        </p:nvSpPr>
        <p:spPr>
          <a:xfrm>
            <a:off x="-12848" y="-15128"/>
            <a:ext cx="12192000" cy="6857999"/>
          </a:xfrm>
          <a:prstGeom prst="rect">
            <a:avLst/>
          </a:prstGeom>
          <a:noFill/>
          <a:effectLst>
            <a:softEdge rad="0"/>
          </a:effectLst>
        </p:spPr>
      </p:sp>
      <p:cxnSp>
        <p:nvCxnSpPr>
          <p:cNvPr id="33" name="18 Conector recto"/>
          <p:cNvCxnSpPr/>
          <p:nvPr/>
        </p:nvCxnSpPr>
        <p:spPr>
          <a:xfrm>
            <a:off x="-28889" y="3455386"/>
            <a:ext cx="12220889" cy="0"/>
          </a:xfrm>
          <a:prstGeom prst="line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48 Elipse"/>
          <p:cNvSpPr/>
          <p:nvPr/>
        </p:nvSpPr>
        <p:spPr>
          <a:xfrm>
            <a:off x="587435" y="3440322"/>
            <a:ext cx="37795" cy="36955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2" tIns="34286" rIns="68572" bIns="34286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 sz="1050">
              <a:solidFill>
                <a:schemeClr val="tx1"/>
              </a:solidFill>
              <a:latin typeface="Helvetica" panose="020B0604020202020204" pitchFamily="34" charset="0"/>
              <a:ea typeface="Segoe UI" panose="020B0502040204020203" pitchFamily="34" charset="0"/>
              <a:cs typeface="Helvetica" panose="020B0604020202020204" pitchFamily="34" charset="0"/>
            </a:endParaRPr>
          </a:p>
        </p:txBody>
      </p:sp>
      <p:sp>
        <p:nvSpPr>
          <p:cNvPr id="41" name="48 Elipse"/>
          <p:cNvSpPr/>
          <p:nvPr/>
        </p:nvSpPr>
        <p:spPr>
          <a:xfrm>
            <a:off x="9689976" y="3439971"/>
            <a:ext cx="37795" cy="36955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2" tIns="34286" rIns="68572" bIns="34286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 sz="1050">
              <a:solidFill>
                <a:schemeClr val="tx1"/>
              </a:solidFill>
              <a:latin typeface="Helvetica" panose="020B0604020202020204" pitchFamily="34" charset="0"/>
              <a:ea typeface="Segoe UI" panose="020B0502040204020203" pitchFamily="34" charset="0"/>
              <a:cs typeface="Helvetica" panose="020B0604020202020204" pitchFamily="34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353767" y="3477276"/>
            <a:ext cx="5810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/>
              <a:t>2016</a:t>
            </a:r>
            <a:endParaRPr lang="en-US" b="1"/>
          </a:p>
        </p:txBody>
      </p:sp>
      <p:sp>
        <p:nvSpPr>
          <p:cNvPr id="49" name="Round Diagonal Corner Rectangle 48"/>
          <p:cNvSpPr/>
          <p:nvPr/>
        </p:nvSpPr>
        <p:spPr>
          <a:xfrm>
            <a:off x="96903" y="5277820"/>
            <a:ext cx="1235014" cy="785523"/>
          </a:xfrm>
          <a:prstGeom prst="round2Diag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/>
          </a:bodyPr>
          <a:lstStyle/>
          <a:p>
            <a:pPr algn="ctr"/>
            <a:r>
              <a:rPr lang="es-ES" sz="1100" dirty="0" smtClean="0">
                <a:solidFill>
                  <a:schemeClr val="bg2">
                    <a:lumMod val="50000"/>
                  </a:schemeClr>
                </a:solidFill>
              </a:rPr>
              <a:t>OilRig Targets </a:t>
            </a:r>
            <a:r>
              <a:rPr lang="es-ES" sz="1100" dirty="0" err="1">
                <a:solidFill>
                  <a:schemeClr val="bg2">
                    <a:lumMod val="50000"/>
                  </a:schemeClr>
                </a:solidFill>
              </a:rPr>
              <a:t>Middle</a:t>
            </a:r>
            <a:r>
              <a:rPr lang="es-ES" sz="1100" dirty="0">
                <a:solidFill>
                  <a:schemeClr val="bg2">
                    <a:lumMod val="50000"/>
                  </a:schemeClr>
                </a:solidFill>
              </a:rPr>
              <a:t> East</a:t>
            </a:r>
            <a:endParaRPr lang="en-US" sz="11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0" name="Round Diagonal Corner Rectangle 49"/>
          <p:cNvSpPr/>
          <p:nvPr/>
        </p:nvSpPr>
        <p:spPr>
          <a:xfrm>
            <a:off x="218918" y="1255238"/>
            <a:ext cx="1551375" cy="667047"/>
          </a:xfrm>
          <a:prstGeom prst="round2Diag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/>
          </a:bodyPr>
          <a:lstStyle/>
          <a:p>
            <a:pPr algn="ctr"/>
            <a:r>
              <a:rPr lang="es-ES" sz="1100" dirty="0">
                <a:solidFill>
                  <a:schemeClr val="bg2">
                    <a:lumMod val="50000"/>
                  </a:schemeClr>
                </a:solidFill>
              </a:rPr>
              <a:t>OilRig Targets </a:t>
            </a:r>
            <a:r>
              <a:rPr lang="es-ES" sz="1100" dirty="0" err="1">
                <a:solidFill>
                  <a:schemeClr val="bg2">
                    <a:lumMod val="50000"/>
                  </a:schemeClr>
                </a:solidFill>
              </a:rPr>
              <a:t>Saudi</a:t>
            </a:r>
            <a:r>
              <a:rPr lang="es-ES" sz="1100" dirty="0">
                <a:solidFill>
                  <a:schemeClr val="bg2">
                    <a:lumMod val="50000"/>
                  </a:schemeClr>
                </a:solidFill>
              </a:rPr>
              <a:t> Arabia </a:t>
            </a:r>
            <a:r>
              <a:rPr lang="es-ES" sz="1100" dirty="0" err="1">
                <a:solidFill>
                  <a:schemeClr val="bg2">
                    <a:lumMod val="50000"/>
                  </a:schemeClr>
                </a:solidFill>
              </a:rPr>
              <a:t>with</a:t>
            </a:r>
            <a:r>
              <a:rPr lang="es-ES" sz="11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s-ES" sz="1100" dirty="0" err="1">
                <a:solidFill>
                  <a:schemeClr val="bg2">
                    <a:lumMod val="50000"/>
                  </a:schemeClr>
                </a:solidFill>
              </a:rPr>
              <a:t>Helminth</a:t>
            </a:r>
            <a:endParaRPr lang="en-US" sz="11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2" name="48 Elipse"/>
          <p:cNvSpPr/>
          <p:nvPr/>
        </p:nvSpPr>
        <p:spPr>
          <a:xfrm>
            <a:off x="3361504" y="3440320"/>
            <a:ext cx="37795" cy="36955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2" tIns="34286" rIns="68572" bIns="34286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 sz="1050">
              <a:solidFill>
                <a:schemeClr val="tx1"/>
              </a:solidFill>
              <a:latin typeface="Helvetica" panose="020B0604020202020204" pitchFamily="34" charset="0"/>
              <a:ea typeface="Segoe UI" panose="020B0502040204020203" pitchFamily="34" charset="0"/>
              <a:cs typeface="Helvetica" panose="020B0604020202020204" pitchFamily="34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3150365" y="3463830"/>
            <a:ext cx="5433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/>
              <a:t>2017</a:t>
            </a:r>
            <a:endParaRPr lang="en-US" b="1"/>
          </a:p>
        </p:txBody>
      </p:sp>
      <p:sp>
        <p:nvSpPr>
          <p:cNvPr id="54" name="Oval 53"/>
          <p:cNvSpPr/>
          <p:nvPr/>
        </p:nvSpPr>
        <p:spPr>
          <a:xfrm>
            <a:off x="979641" y="3974868"/>
            <a:ext cx="1290687" cy="454861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/>
          </a:bodyPr>
          <a:lstStyle/>
          <a:p>
            <a:pPr algn="ctr"/>
            <a:r>
              <a:rPr lang="es-ES" sz="1100" dirty="0" err="1">
                <a:solidFill>
                  <a:schemeClr val="bg2">
                    <a:lumMod val="50000"/>
                  </a:schemeClr>
                </a:solidFill>
              </a:rPr>
              <a:t>DNSUnlocker</a:t>
            </a:r>
            <a:endParaRPr lang="en-US" sz="11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7" name="48 Elipse"/>
          <p:cNvSpPr/>
          <p:nvPr/>
        </p:nvSpPr>
        <p:spPr>
          <a:xfrm>
            <a:off x="4775210" y="3413872"/>
            <a:ext cx="75590" cy="73910"/>
          </a:xfrm>
          <a:prstGeom prst="ellipse">
            <a:avLst/>
          </a:prstGeom>
          <a:solidFill>
            <a:schemeClr val="tx1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2" tIns="34286" rIns="68572" bIns="34286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 sz="1050">
              <a:solidFill>
                <a:schemeClr val="tx1"/>
              </a:solidFill>
              <a:latin typeface="Helvetica" panose="020B0604020202020204" pitchFamily="34" charset="0"/>
              <a:ea typeface="Segoe UI" panose="020B0502040204020203" pitchFamily="34" charset="0"/>
              <a:cs typeface="Helvetica" panose="020B0604020202020204" pitchFamily="34" charset="0"/>
            </a:endParaRPr>
          </a:p>
        </p:txBody>
      </p:sp>
      <p:sp>
        <p:nvSpPr>
          <p:cNvPr id="58" name="Oval 57"/>
          <p:cNvSpPr/>
          <p:nvPr/>
        </p:nvSpPr>
        <p:spPr>
          <a:xfrm>
            <a:off x="1139016" y="2224764"/>
            <a:ext cx="888356" cy="353122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/>
          </a:bodyPr>
          <a:lstStyle/>
          <a:p>
            <a:pPr algn="ctr"/>
            <a:r>
              <a:rPr lang="es-ES" sz="1100" dirty="0" err="1">
                <a:solidFill>
                  <a:schemeClr val="bg2">
                    <a:lumMod val="50000"/>
                  </a:schemeClr>
                </a:solidFill>
              </a:rPr>
              <a:t>Multigrain</a:t>
            </a:r>
            <a:endParaRPr lang="en-US" sz="11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9" name="Round Diagonal Corner Rectangle 58"/>
          <p:cNvSpPr/>
          <p:nvPr/>
        </p:nvSpPr>
        <p:spPr>
          <a:xfrm>
            <a:off x="1951782" y="1255239"/>
            <a:ext cx="974274" cy="793800"/>
          </a:xfrm>
          <a:prstGeom prst="round2Diag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/>
          </a:bodyPr>
          <a:lstStyle/>
          <a:p>
            <a:pPr algn="ctr"/>
            <a:r>
              <a:rPr lang="es-ES" sz="1600" dirty="0">
                <a:solidFill>
                  <a:schemeClr val="bg2">
                    <a:lumMod val="50000"/>
                  </a:schemeClr>
                </a:solidFill>
              </a:rPr>
              <a:t>Project </a:t>
            </a:r>
            <a:r>
              <a:rPr lang="es-ES" sz="1600" dirty="0" err="1">
                <a:solidFill>
                  <a:schemeClr val="bg2">
                    <a:lumMod val="50000"/>
                  </a:schemeClr>
                </a:solidFill>
              </a:rPr>
              <a:t>Sauron</a:t>
            </a:r>
            <a:endParaRPr lang="en-US" sz="16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62" name="Round Diagonal Corner Rectangle 61"/>
          <p:cNvSpPr/>
          <p:nvPr/>
        </p:nvSpPr>
        <p:spPr>
          <a:xfrm>
            <a:off x="1656272" y="4801139"/>
            <a:ext cx="1245837" cy="564481"/>
          </a:xfrm>
          <a:prstGeom prst="round2Diag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s-ES" sz="1100" dirty="0">
                <a:solidFill>
                  <a:schemeClr val="bg2">
                    <a:lumMod val="50000"/>
                  </a:schemeClr>
                </a:solidFill>
              </a:rPr>
              <a:t>OilRig </a:t>
            </a:r>
            <a:r>
              <a:rPr lang="es-ES" sz="1100" dirty="0" err="1">
                <a:solidFill>
                  <a:schemeClr val="bg2">
                    <a:lumMod val="50000"/>
                  </a:schemeClr>
                </a:solidFill>
              </a:rPr>
              <a:t>expands</a:t>
            </a:r>
            <a:r>
              <a:rPr lang="es-ES" sz="1100" dirty="0">
                <a:solidFill>
                  <a:schemeClr val="bg2">
                    <a:lumMod val="50000"/>
                  </a:schemeClr>
                </a:solidFill>
              </a:rPr>
              <a:t> Targets</a:t>
            </a:r>
            <a:endParaRPr lang="en-US" sz="11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64" name="Oval 63"/>
          <p:cNvSpPr/>
          <p:nvPr/>
        </p:nvSpPr>
        <p:spPr>
          <a:xfrm>
            <a:off x="2564602" y="2403406"/>
            <a:ext cx="705025" cy="371886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s-ES" sz="1000" dirty="0" err="1">
                <a:solidFill>
                  <a:schemeClr val="bg2">
                    <a:lumMod val="50000"/>
                  </a:schemeClr>
                </a:solidFill>
              </a:rPr>
              <a:t>Switcher</a:t>
            </a:r>
            <a:endParaRPr lang="en-US" sz="10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66" name="48 Elipse"/>
          <p:cNvSpPr/>
          <p:nvPr/>
        </p:nvSpPr>
        <p:spPr>
          <a:xfrm>
            <a:off x="6342954" y="3434745"/>
            <a:ext cx="37795" cy="36955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2" tIns="34286" rIns="68572" bIns="34286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 sz="1050">
              <a:solidFill>
                <a:schemeClr val="tx1"/>
              </a:solidFill>
              <a:latin typeface="Helvetica" panose="020B0604020202020204" pitchFamily="34" charset="0"/>
              <a:ea typeface="Segoe UI" panose="020B0502040204020203" pitchFamily="34" charset="0"/>
              <a:cs typeface="Helvetica" panose="020B0604020202020204" pitchFamily="34" charset="0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6093490" y="3439971"/>
            <a:ext cx="5433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/>
              <a:t>2018</a:t>
            </a:r>
            <a:endParaRPr lang="en-US" b="1"/>
          </a:p>
        </p:txBody>
      </p:sp>
      <p:sp>
        <p:nvSpPr>
          <p:cNvPr id="68" name="Oval 67"/>
          <p:cNvSpPr/>
          <p:nvPr/>
        </p:nvSpPr>
        <p:spPr>
          <a:xfrm>
            <a:off x="2902109" y="3880545"/>
            <a:ext cx="1251912" cy="395690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 fontScale="92500"/>
          </a:bodyPr>
          <a:lstStyle/>
          <a:p>
            <a:pPr algn="ctr"/>
            <a:r>
              <a:rPr lang="es-ES" sz="1100" dirty="0" err="1">
                <a:solidFill>
                  <a:schemeClr val="bg2">
                    <a:lumMod val="50000"/>
                  </a:schemeClr>
                </a:solidFill>
              </a:rPr>
              <a:t>DNSMessenger</a:t>
            </a:r>
            <a:endParaRPr lang="en-US" sz="11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69" name="Round Diagonal Corner Rectangle 68"/>
          <p:cNvSpPr/>
          <p:nvPr/>
        </p:nvSpPr>
        <p:spPr>
          <a:xfrm>
            <a:off x="3210576" y="1255239"/>
            <a:ext cx="2021871" cy="320040"/>
          </a:xfrm>
          <a:prstGeom prst="round2Diag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s-ES" sz="1000" dirty="0">
                <a:solidFill>
                  <a:schemeClr val="bg2">
                    <a:lumMod val="50000"/>
                  </a:schemeClr>
                </a:solidFill>
              </a:rPr>
              <a:t>FIN7 Targets Restaurant </a:t>
            </a:r>
            <a:r>
              <a:rPr lang="es-ES" sz="1000" dirty="0" err="1">
                <a:solidFill>
                  <a:schemeClr val="bg2">
                    <a:lumMod val="50000"/>
                  </a:schemeClr>
                </a:solidFill>
              </a:rPr>
              <a:t>Industry</a:t>
            </a:r>
            <a:endParaRPr lang="en-US" sz="10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0" name="Round Diagonal Corner Rectangle 69"/>
          <p:cNvSpPr/>
          <p:nvPr/>
        </p:nvSpPr>
        <p:spPr>
          <a:xfrm>
            <a:off x="3198310" y="4964707"/>
            <a:ext cx="1911421" cy="489477"/>
          </a:xfrm>
          <a:prstGeom prst="round2Diag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/>
          </a:bodyPr>
          <a:lstStyle/>
          <a:p>
            <a:pPr algn="ctr"/>
            <a:r>
              <a:rPr lang="es-ES" sz="1100" dirty="0">
                <a:solidFill>
                  <a:schemeClr val="bg2">
                    <a:lumMod val="50000"/>
                  </a:schemeClr>
                </a:solidFill>
              </a:rPr>
              <a:t>APT32 Targets </a:t>
            </a:r>
            <a:r>
              <a:rPr lang="es-ES" sz="1100" dirty="0" err="1">
                <a:solidFill>
                  <a:schemeClr val="bg2">
                    <a:lumMod val="50000"/>
                  </a:schemeClr>
                </a:solidFill>
              </a:rPr>
              <a:t>Subsidiaries</a:t>
            </a:r>
            <a:r>
              <a:rPr lang="es-ES" sz="1100" dirty="0">
                <a:solidFill>
                  <a:schemeClr val="bg2">
                    <a:lumMod val="50000"/>
                  </a:schemeClr>
                </a:solidFill>
              </a:rPr>
              <a:t> of US and </a:t>
            </a:r>
            <a:r>
              <a:rPr lang="es-ES" sz="1100" dirty="0" err="1">
                <a:solidFill>
                  <a:schemeClr val="bg2">
                    <a:lumMod val="50000"/>
                  </a:schemeClr>
                </a:solidFill>
              </a:rPr>
              <a:t>Philippines</a:t>
            </a:r>
            <a:endParaRPr lang="en-US" sz="11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9460067" y="3461574"/>
            <a:ext cx="5433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/>
              <a:t>2019</a:t>
            </a:r>
            <a:endParaRPr lang="en-US" b="1"/>
          </a:p>
        </p:txBody>
      </p:sp>
      <p:cxnSp>
        <p:nvCxnSpPr>
          <p:cNvPr id="43" name="Straight Connector 42"/>
          <p:cNvCxnSpPr/>
          <p:nvPr/>
        </p:nvCxnSpPr>
        <p:spPr>
          <a:xfrm>
            <a:off x="896632" y="3455386"/>
            <a:ext cx="0" cy="1822435"/>
          </a:xfrm>
          <a:prstGeom prst="line">
            <a:avLst/>
          </a:prstGeom>
          <a:ln w="25400" cmpd="sng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1024200" y="1922286"/>
            <a:ext cx="0" cy="1491586"/>
          </a:xfrm>
          <a:prstGeom prst="line">
            <a:avLst/>
          </a:prstGeom>
          <a:ln w="25400" cmpd="sng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1331916" y="3437649"/>
            <a:ext cx="0" cy="533419"/>
          </a:xfrm>
          <a:prstGeom prst="line">
            <a:avLst/>
          </a:prstGeom>
          <a:ln w="25400" cmpd="sng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1600342" y="2594093"/>
            <a:ext cx="0" cy="846229"/>
          </a:xfrm>
          <a:prstGeom prst="line">
            <a:avLst/>
          </a:prstGeom>
          <a:ln w="25400" cmpd="sng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2510175" y="3477277"/>
            <a:ext cx="0" cy="1352621"/>
          </a:xfrm>
          <a:prstGeom prst="line">
            <a:avLst/>
          </a:prstGeom>
          <a:ln w="25400" cmpd="sng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2343548" y="2049039"/>
            <a:ext cx="0" cy="1414791"/>
          </a:xfrm>
          <a:prstGeom prst="line">
            <a:avLst/>
          </a:prstGeom>
          <a:ln w="25400" cmpd="sng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3679306" y="3434745"/>
            <a:ext cx="0" cy="402888"/>
          </a:xfrm>
          <a:prstGeom prst="line">
            <a:avLst/>
          </a:prstGeom>
          <a:ln w="25400" cmpd="sng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4806202" y="1658625"/>
            <a:ext cx="0" cy="1728707"/>
          </a:xfrm>
          <a:prstGeom prst="line">
            <a:avLst/>
          </a:prstGeom>
          <a:ln w="25400" cmpd="sng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>
            <a:off x="4261719" y="3457238"/>
            <a:ext cx="0" cy="1481172"/>
          </a:xfrm>
          <a:prstGeom prst="line">
            <a:avLst/>
          </a:prstGeom>
          <a:ln w="25400" cmpd="sng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ound Diagonal Corner Rectangle 82"/>
          <p:cNvSpPr/>
          <p:nvPr/>
        </p:nvSpPr>
        <p:spPr>
          <a:xfrm>
            <a:off x="3323096" y="1922286"/>
            <a:ext cx="1287741" cy="429230"/>
          </a:xfrm>
          <a:prstGeom prst="round2Diag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/>
          </a:bodyPr>
          <a:lstStyle/>
          <a:p>
            <a:pPr algn="ctr"/>
            <a:r>
              <a:rPr lang="es-ES" sz="1100" dirty="0">
                <a:solidFill>
                  <a:schemeClr val="bg2">
                    <a:lumMod val="50000"/>
                  </a:schemeClr>
                </a:solidFill>
              </a:rPr>
              <a:t>FIN7 Targets US SEC</a:t>
            </a:r>
            <a:endParaRPr lang="en-US" sz="11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84" name="Round Diagonal Corner Rectangle 83"/>
          <p:cNvSpPr/>
          <p:nvPr/>
        </p:nvSpPr>
        <p:spPr>
          <a:xfrm>
            <a:off x="4453466" y="4232689"/>
            <a:ext cx="1406055" cy="597209"/>
          </a:xfrm>
          <a:prstGeom prst="round2Diag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s-ES" sz="1200" dirty="0">
                <a:solidFill>
                  <a:schemeClr val="bg2">
                    <a:lumMod val="50000"/>
                  </a:schemeClr>
                </a:solidFill>
              </a:rPr>
              <a:t>OilRig Uses </a:t>
            </a:r>
            <a:r>
              <a:rPr lang="es-ES" sz="1200" dirty="0" err="1">
                <a:solidFill>
                  <a:schemeClr val="bg2">
                    <a:lumMod val="50000"/>
                  </a:schemeClr>
                </a:solidFill>
              </a:rPr>
              <a:t>ISMAgent</a:t>
            </a:r>
            <a:endParaRPr lang="en-US" sz="1200" dirty="0">
              <a:solidFill>
                <a:schemeClr val="bg2">
                  <a:lumMod val="50000"/>
                </a:schemeClr>
              </a:solidFill>
            </a:endParaRPr>
          </a:p>
        </p:txBody>
      </p:sp>
      <p:cxnSp>
        <p:nvCxnSpPr>
          <p:cNvPr id="85" name="Straight Connector 84"/>
          <p:cNvCxnSpPr/>
          <p:nvPr/>
        </p:nvCxnSpPr>
        <p:spPr>
          <a:xfrm>
            <a:off x="5070619" y="3487782"/>
            <a:ext cx="0" cy="728321"/>
          </a:xfrm>
          <a:prstGeom prst="line">
            <a:avLst/>
          </a:prstGeom>
          <a:ln w="25400" cmpd="sng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>
            <a:off x="3803175" y="2351516"/>
            <a:ext cx="0" cy="1106931"/>
          </a:xfrm>
          <a:prstGeom prst="line">
            <a:avLst/>
          </a:prstGeom>
          <a:ln w="25400" cmpd="sng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Round Diagonal Corner Rectangle 86"/>
          <p:cNvSpPr/>
          <p:nvPr/>
        </p:nvSpPr>
        <p:spPr>
          <a:xfrm>
            <a:off x="4954979" y="2521253"/>
            <a:ext cx="818713" cy="437143"/>
          </a:xfrm>
          <a:prstGeom prst="round2Diag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/>
          </a:bodyPr>
          <a:lstStyle/>
          <a:p>
            <a:pPr algn="ctr"/>
            <a:r>
              <a:rPr lang="es-ES" sz="1100" dirty="0">
                <a:solidFill>
                  <a:schemeClr val="bg2">
                    <a:lumMod val="50000"/>
                  </a:schemeClr>
                </a:solidFill>
              </a:rPr>
              <a:t>OilRig Uses </a:t>
            </a:r>
            <a:r>
              <a:rPr lang="es-ES" sz="1100" dirty="0" err="1">
                <a:solidFill>
                  <a:schemeClr val="bg2">
                    <a:lumMod val="50000"/>
                  </a:schemeClr>
                </a:solidFill>
              </a:rPr>
              <a:t>ISMInjector</a:t>
            </a:r>
            <a:endParaRPr lang="en-US" sz="11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88" name="Round Diagonal Corner Rectangle 87"/>
          <p:cNvSpPr/>
          <p:nvPr/>
        </p:nvSpPr>
        <p:spPr>
          <a:xfrm>
            <a:off x="6801722" y="1425052"/>
            <a:ext cx="860877" cy="558824"/>
          </a:xfrm>
          <a:prstGeom prst="round2Diag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/>
          </a:bodyPr>
          <a:lstStyle/>
          <a:p>
            <a:pPr algn="ctr"/>
            <a:r>
              <a:rPr lang="es-ES" sz="1100" dirty="0">
                <a:solidFill>
                  <a:schemeClr val="bg2">
                    <a:lumMod val="50000"/>
                  </a:schemeClr>
                </a:solidFill>
              </a:rPr>
              <a:t>OilRig Uses QUADAGENT</a:t>
            </a:r>
            <a:endParaRPr lang="en-US" sz="11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90" name="Round Diagonal Corner Rectangle 89"/>
          <p:cNvSpPr/>
          <p:nvPr/>
        </p:nvSpPr>
        <p:spPr>
          <a:xfrm>
            <a:off x="5077911" y="5536490"/>
            <a:ext cx="1563222" cy="526853"/>
          </a:xfrm>
          <a:prstGeom prst="round2Diag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s-ES" sz="1200" dirty="0">
                <a:solidFill>
                  <a:schemeClr val="bg2">
                    <a:lumMod val="50000"/>
                  </a:schemeClr>
                </a:solidFill>
              </a:rPr>
              <a:t>OilRig Uses ALMA </a:t>
            </a:r>
            <a:r>
              <a:rPr lang="es-ES" sz="1200" dirty="0" err="1">
                <a:solidFill>
                  <a:schemeClr val="bg2">
                    <a:lumMod val="50000"/>
                  </a:schemeClr>
                </a:solidFill>
              </a:rPr>
              <a:t>Communicator</a:t>
            </a:r>
            <a:endParaRPr lang="en-US" sz="12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91" name="Oval 90"/>
          <p:cNvSpPr/>
          <p:nvPr/>
        </p:nvSpPr>
        <p:spPr>
          <a:xfrm>
            <a:off x="6918822" y="5173103"/>
            <a:ext cx="1075298" cy="583113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/>
          </a:bodyPr>
          <a:lstStyle/>
          <a:p>
            <a:pPr algn="ctr"/>
            <a:r>
              <a:rPr lang="es-ES" sz="1100" dirty="0" err="1">
                <a:solidFill>
                  <a:schemeClr val="bg2">
                    <a:lumMod val="50000"/>
                  </a:schemeClr>
                </a:solidFill>
              </a:rPr>
              <a:t>Roaming</a:t>
            </a:r>
            <a:r>
              <a:rPr lang="es-ES" sz="1100" dirty="0">
                <a:solidFill>
                  <a:schemeClr val="bg2">
                    <a:lumMod val="50000"/>
                  </a:schemeClr>
                </a:solidFill>
              </a:rPr>
              <a:t> Mantis</a:t>
            </a:r>
            <a:endParaRPr lang="en-US" sz="1100" dirty="0">
              <a:solidFill>
                <a:schemeClr val="bg2">
                  <a:lumMod val="50000"/>
                </a:schemeClr>
              </a:solidFill>
            </a:endParaRPr>
          </a:p>
        </p:txBody>
      </p:sp>
      <p:cxnSp>
        <p:nvCxnSpPr>
          <p:cNvPr id="92" name="Straight Connector 91"/>
          <p:cNvCxnSpPr/>
          <p:nvPr/>
        </p:nvCxnSpPr>
        <p:spPr>
          <a:xfrm>
            <a:off x="5364336" y="2958396"/>
            <a:ext cx="0" cy="494809"/>
          </a:xfrm>
          <a:prstGeom prst="line">
            <a:avLst/>
          </a:prstGeom>
          <a:ln w="25400" cmpd="sng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>
            <a:off x="7629808" y="1946358"/>
            <a:ext cx="0" cy="1507341"/>
          </a:xfrm>
          <a:prstGeom prst="line">
            <a:avLst/>
          </a:prstGeom>
          <a:ln w="25400" cmpd="sng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>
            <a:off x="5893336" y="2098010"/>
            <a:ext cx="0" cy="1348894"/>
          </a:xfrm>
          <a:prstGeom prst="line">
            <a:avLst/>
          </a:prstGeom>
          <a:ln w="25400" cmpd="sng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 flipH="1">
            <a:off x="6806666" y="3043740"/>
            <a:ext cx="972" cy="408118"/>
          </a:xfrm>
          <a:prstGeom prst="line">
            <a:avLst/>
          </a:prstGeom>
          <a:ln w="25400" cmpd="sng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 flipH="1">
            <a:off x="6034939" y="3444202"/>
            <a:ext cx="2" cy="2155116"/>
          </a:xfrm>
          <a:prstGeom prst="line">
            <a:avLst/>
          </a:prstGeom>
          <a:ln w="25400" cmpd="sng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Round Diagonal Corner Rectangle 96"/>
          <p:cNvSpPr/>
          <p:nvPr/>
        </p:nvSpPr>
        <p:spPr>
          <a:xfrm>
            <a:off x="8614038" y="2300966"/>
            <a:ext cx="1075938" cy="550527"/>
          </a:xfrm>
          <a:prstGeom prst="round2Diag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/>
          </a:bodyPr>
          <a:lstStyle/>
          <a:p>
            <a:pPr algn="ctr"/>
            <a:r>
              <a:rPr lang="es-ES" sz="1100" dirty="0">
                <a:solidFill>
                  <a:schemeClr val="bg2">
                    <a:lumMod val="50000"/>
                  </a:schemeClr>
                </a:solidFill>
              </a:rPr>
              <a:t>OilRig Uses BONDUPDATER</a:t>
            </a:r>
            <a:endParaRPr lang="en-US" sz="11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98" name="Oval 97"/>
          <p:cNvSpPr/>
          <p:nvPr/>
        </p:nvSpPr>
        <p:spPr>
          <a:xfrm>
            <a:off x="6057264" y="4482963"/>
            <a:ext cx="909468" cy="549173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s-ES" sz="1000" dirty="0">
                <a:solidFill>
                  <a:schemeClr val="bg2">
                    <a:lumMod val="50000"/>
                  </a:schemeClr>
                </a:solidFill>
              </a:rPr>
              <a:t>Denis </a:t>
            </a:r>
            <a:r>
              <a:rPr lang="es-ES" sz="1000" dirty="0" err="1">
                <a:solidFill>
                  <a:schemeClr val="bg2">
                    <a:lumMod val="50000"/>
                  </a:schemeClr>
                </a:solidFill>
              </a:rPr>
              <a:t>Backdoor</a:t>
            </a:r>
            <a:endParaRPr lang="es-ES" sz="10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99" name="Round Diagonal Corner Rectangle 98"/>
          <p:cNvSpPr/>
          <p:nvPr/>
        </p:nvSpPr>
        <p:spPr>
          <a:xfrm>
            <a:off x="7575378" y="4276234"/>
            <a:ext cx="1122975" cy="729289"/>
          </a:xfrm>
          <a:prstGeom prst="round2Diag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s-ES" sz="1050" dirty="0" err="1">
                <a:solidFill>
                  <a:schemeClr val="bg2">
                    <a:lumMod val="50000"/>
                  </a:schemeClr>
                </a:solidFill>
              </a:rPr>
              <a:t>DarkHydrus</a:t>
            </a:r>
            <a:r>
              <a:rPr lang="es-ES" sz="1050" dirty="0">
                <a:solidFill>
                  <a:schemeClr val="bg2">
                    <a:lumMod val="50000"/>
                  </a:schemeClr>
                </a:solidFill>
              </a:rPr>
              <a:t> Uses </a:t>
            </a:r>
            <a:r>
              <a:rPr lang="es-ES" sz="1050" dirty="0" err="1" smtClean="0">
                <a:solidFill>
                  <a:schemeClr val="bg2">
                    <a:lumMod val="50000"/>
                  </a:schemeClr>
                </a:solidFill>
              </a:rPr>
              <a:t>RogueRobing</a:t>
            </a:r>
            <a:endParaRPr lang="en-US" sz="1050" dirty="0">
              <a:solidFill>
                <a:schemeClr val="bg2">
                  <a:lumMod val="50000"/>
                </a:schemeClr>
              </a:solidFill>
            </a:endParaRPr>
          </a:p>
        </p:txBody>
      </p:sp>
      <p:cxnSp>
        <p:nvCxnSpPr>
          <p:cNvPr id="100" name="Straight Connector 99"/>
          <p:cNvCxnSpPr/>
          <p:nvPr/>
        </p:nvCxnSpPr>
        <p:spPr>
          <a:xfrm>
            <a:off x="8252489" y="3453205"/>
            <a:ext cx="0" cy="765954"/>
          </a:xfrm>
          <a:prstGeom prst="line">
            <a:avLst/>
          </a:prstGeom>
          <a:ln w="25400" cmpd="sng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/>
          <p:nvPr/>
        </p:nvCxnSpPr>
        <p:spPr>
          <a:xfrm>
            <a:off x="8694449" y="2851494"/>
            <a:ext cx="0" cy="605744"/>
          </a:xfrm>
          <a:prstGeom prst="line">
            <a:avLst/>
          </a:prstGeom>
          <a:ln w="25400" cmpd="sng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>
            <a:off x="6365156" y="3520552"/>
            <a:ext cx="15593" cy="972890"/>
          </a:xfrm>
          <a:prstGeom prst="line">
            <a:avLst/>
          </a:prstGeom>
          <a:ln w="25400" cmpd="sng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48 Elipse"/>
          <p:cNvSpPr/>
          <p:nvPr/>
        </p:nvSpPr>
        <p:spPr>
          <a:xfrm>
            <a:off x="1951781" y="3413872"/>
            <a:ext cx="75590" cy="73910"/>
          </a:xfrm>
          <a:prstGeom prst="ellipse">
            <a:avLst/>
          </a:prstGeom>
          <a:solidFill>
            <a:schemeClr val="tx1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2" tIns="34286" rIns="68572" bIns="34286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 sz="1050">
              <a:solidFill>
                <a:schemeClr val="tx1"/>
              </a:solidFill>
              <a:latin typeface="Helvetica" panose="020B0604020202020204" pitchFamily="34" charset="0"/>
              <a:ea typeface="Segoe UI" panose="020B0502040204020203" pitchFamily="34" charset="0"/>
              <a:cs typeface="Helvetica" panose="020B0604020202020204" pitchFamily="34" charset="0"/>
            </a:endParaRPr>
          </a:p>
        </p:txBody>
      </p:sp>
      <p:sp>
        <p:nvSpPr>
          <p:cNvPr id="104" name="48 Elipse"/>
          <p:cNvSpPr/>
          <p:nvPr/>
        </p:nvSpPr>
        <p:spPr>
          <a:xfrm>
            <a:off x="7830830" y="3421492"/>
            <a:ext cx="75590" cy="73910"/>
          </a:xfrm>
          <a:prstGeom prst="ellipse">
            <a:avLst/>
          </a:prstGeom>
          <a:solidFill>
            <a:schemeClr val="tx1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2" tIns="34286" rIns="68572" bIns="34286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 sz="1050">
              <a:solidFill>
                <a:schemeClr val="tx1"/>
              </a:solidFill>
              <a:latin typeface="Helvetica" panose="020B0604020202020204" pitchFamily="34" charset="0"/>
              <a:ea typeface="Segoe UI" panose="020B0502040204020203" pitchFamily="34" charset="0"/>
              <a:cs typeface="Helvetica" panose="020B0604020202020204" pitchFamily="34" charset="0"/>
            </a:endParaRPr>
          </a:p>
        </p:txBody>
      </p:sp>
      <p:cxnSp>
        <p:nvCxnSpPr>
          <p:cNvPr id="105" name="Straight Connector 104"/>
          <p:cNvCxnSpPr/>
          <p:nvPr/>
        </p:nvCxnSpPr>
        <p:spPr>
          <a:xfrm>
            <a:off x="2902109" y="2739824"/>
            <a:ext cx="0" cy="694921"/>
          </a:xfrm>
          <a:prstGeom prst="line">
            <a:avLst/>
          </a:prstGeom>
          <a:ln w="25400" cmpd="sng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Round Diagonal Corner Rectangle 106"/>
          <p:cNvSpPr/>
          <p:nvPr/>
        </p:nvSpPr>
        <p:spPr>
          <a:xfrm>
            <a:off x="6581864" y="2587584"/>
            <a:ext cx="988675" cy="437143"/>
          </a:xfrm>
          <a:prstGeom prst="round2Diag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/>
          </a:bodyPr>
          <a:lstStyle/>
          <a:p>
            <a:pPr algn="ctr"/>
            <a:r>
              <a:rPr lang="es-ES" sz="1100" dirty="0">
                <a:solidFill>
                  <a:schemeClr val="bg2">
                    <a:lumMod val="50000"/>
                  </a:schemeClr>
                </a:solidFill>
              </a:rPr>
              <a:t>BlackWallet.co Loses $400K</a:t>
            </a:r>
            <a:endParaRPr lang="en-US" sz="11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08" name="Oval 107"/>
          <p:cNvSpPr/>
          <p:nvPr/>
        </p:nvSpPr>
        <p:spPr>
          <a:xfrm>
            <a:off x="6636822" y="3860004"/>
            <a:ext cx="606968" cy="633437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s-ES" sz="1000" err="1">
                <a:solidFill>
                  <a:schemeClr val="bg2">
                    <a:lumMod val="50000"/>
                  </a:schemeClr>
                </a:solidFill>
              </a:rPr>
              <a:t>UDPoS</a:t>
            </a:r>
            <a:endParaRPr lang="es-ES" sz="1000">
              <a:solidFill>
                <a:schemeClr val="bg2">
                  <a:lumMod val="50000"/>
                </a:schemeClr>
              </a:solidFill>
            </a:endParaRPr>
          </a:p>
        </p:txBody>
      </p:sp>
      <p:cxnSp>
        <p:nvCxnSpPr>
          <p:cNvPr id="109" name="Straight Connector 108"/>
          <p:cNvCxnSpPr/>
          <p:nvPr/>
        </p:nvCxnSpPr>
        <p:spPr>
          <a:xfrm>
            <a:off x="6912302" y="3446904"/>
            <a:ext cx="0" cy="390729"/>
          </a:xfrm>
          <a:prstGeom prst="line">
            <a:avLst/>
          </a:prstGeom>
          <a:ln w="25400" cmpd="sng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>
            <a:off x="7460009" y="3453699"/>
            <a:ext cx="0" cy="1701972"/>
          </a:xfrm>
          <a:prstGeom prst="line">
            <a:avLst/>
          </a:prstGeom>
          <a:ln w="25400" cmpd="sng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Oval 110"/>
          <p:cNvSpPr/>
          <p:nvPr/>
        </p:nvSpPr>
        <p:spPr>
          <a:xfrm>
            <a:off x="8755042" y="3831682"/>
            <a:ext cx="705025" cy="278773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s-ES" sz="1200" err="1">
                <a:solidFill>
                  <a:schemeClr val="bg2">
                    <a:lumMod val="50000"/>
                  </a:schemeClr>
                </a:solidFill>
              </a:rPr>
              <a:t>Kessel</a:t>
            </a:r>
            <a:endParaRPr lang="en-US" sz="1000">
              <a:solidFill>
                <a:schemeClr val="bg2">
                  <a:lumMod val="50000"/>
                </a:schemeClr>
              </a:solidFill>
            </a:endParaRPr>
          </a:p>
        </p:txBody>
      </p:sp>
      <p:cxnSp>
        <p:nvCxnSpPr>
          <p:cNvPr id="112" name="Straight Connector 111"/>
          <p:cNvCxnSpPr/>
          <p:nvPr/>
        </p:nvCxnSpPr>
        <p:spPr>
          <a:xfrm>
            <a:off x="9051406" y="3440490"/>
            <a:ext cx="0" cy="402888"/>
          </a:xfrm>
          <a:prstGeom prst="line">
            <a:avLst/>
          </a:prstGeom>
          <a:ln w="25400" cmpd="sng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/>
          <p:nvPr/>
        </p:nvCxnSpPr>
        <p:spPr>
          <a:xfrm>
            <a:off x="10033308" y="2098010"/>
            <a:ext cx="0" cy="1365820"/>
          </a:xfrm>
          <a:prstGeom prst="line">
            <a:avLst/>
          </a:prstGeom>
          <a:ln w="25400" cmpd="sng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Oval 113"/>
          <p:cNvSpPr/>
          <p:nvPr/>
        </p:nvSpPr>
        <p:spPr>
          <a:xfrm>
            <a:off x="9842380" y="1570151"/>
            <a:ext cx="938386" cy="564154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 fontScale="92500"/>
          </a:bodyPr>
          <a:lstStyle/>
          <a:p>
            <a:pPr algn="ctr"/>
            <a:r>
              <a:rPr lang="es-ES" sz="1100" dirty="0" err="1">
                <a:solidFill>
                  <a:schemeClr val="bg2">
                    <a:lumMod val="50000"/>
                  </a:schemeClr>
                </a:solidFill>
              </a:rPr>
              <a:t>RogueRobin</a:t>
            </a:r>
            <a:r>
              <a:rPr lang="es-ES" sz="1100" dirty="0">
                <a:solidFill>
                  <a:schemeClr val="bg2">
                    <a:lumMod val="50000"/>
                  </a:schemeClr>
                </a:solidFill>
              </a:rPr>
              <a:t> </a:t>
            </a:r>
          </a:p>
          <a:p>
            <a:pPr algn="ctr"/>
            <a:r>
              <a:rPr lang="es-ES" sz="1100" dirty="0">
                <a:solidFill>
                  <a:schemeClr val="bg2">
                    <a:lumMod val="50000"/>
                  </a:schemeClr>
                </a:solidFill>
              </a:rPr>
              <a:t>New </a:t>
            </a:r>
            <a:r>
              <a:rPr lang="es-ES" sz="1100" dirty="0" err="1">
                <a:solidFill>
                  <a:schemeClr val="bg2">
                    <a:lumMod val="50000"/>
                  </a:schemeClr>
                </a:solidFill>
              </a:rPr>
              <a:t>Variant</a:t>
            </a:r>
            <a:endParaRPr lang="en-US" sz="1100" dirty="0">
              <a:solidFill>
                <a:schemeClr val="bg2">
                  <a:lumMod val="50000"/>
                </a:schemeClr>
              </a:solidFill>
            </a:endParaRPr>
          </a:p>
        </p:txBody>
      </p:sp>
      <p:cxnSp>
        <p:nvCxnSpPr>
          <p:cNvPr id="116" name="Straight Connector 115"/>
          <p:cNvCxnSpPr/>
          <p:nvPr/>
        </p:nvCxnSpPr>
        <p:spPr>
          <a:xfrm flipH="1">
            <a:off x="9706146" y="3522534"/>
            <a:ext cx="17967" cy="1036668"/>
          </a:xfrm>
          <a:prstGeom prst="line">
            <a:avLst/>
          </a:prstGeom>
          <a:ln w="25400" cmpd="sng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Round Diagonal Corner Rectangle 116"/>
          <p:cNvSpPr/>
          <p:nvPr/>
        </p:nvSpPr>
        <p:spPr>
          <a:xfrm>
            <a:off x="9908791" y="3889384"/>
            <a:ext cx="775687" cy="625830"/>
          </a:xfrm>
          <a:prstGeom prst="round2Diag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/>
          </a:bodyPr>
          <a:lstStyle/>
          <a:p>
            <a:pPr algn="ctr"/>
            <a:r>
              <a:rPr lang="es-ES" sz="1100" dirty="0">
                <a:solidFill>
                  <a:schemeClr val="bg2">
                    <a:lumMod val="50000"/>
                  </a:schemeClr>
                </a:solidFill>
              </a:rPr>
              <a:t>DNS </a:t>
            </a:r>
            <a:r>
              <a:rPr lang="es-ES" sz="1100" dirty="0" err="1">
                <a:solidFill>
                  <a:schemeClr val="bg2">
                    <a:lumMod val="50000"/>
                  </a:schemeClr>
                </a:solidFill>
              </a:rPr>
              <a:t>Hijacking</a:t>
            </a:r>
            <a:r>
              <a:rPr lang="es-ES" sz="1100" dirty="0">
                <a:solidFill>
                  <a:schemeClr val="bg2">
                    <a:lumMod val="50000"/>
                  </a:schemeClr>
                </a:solidFill>
              </a:rPr>
              <a:t> in Venezuela</a:t>
            </a:r>
            <a:endParaRPr lang="en-US" sz="1100" dirty="0">
              <a:solidFill>
                <a:schemeClr val="bg2">
                  <a:lumMod val="50000"/>
                </a:schemeClr>
              </a:solidFill>
            </a:endParaRPr>
          </a:p>
        </p:txBody>
      </p:sp>
      <p:cxnSp>
        <p:nvCxnSpPr>
          <p:cNvPr id="118" name="Straight Connector 117"/>
          <p:cNvCxnSpPr/>
          <p:nvPr/>
        </p:nvCxnSpPr>
        <p:spPr>
          <a:xfrm>
            <a:off x="10149378" y="3489500"/>
            <a:ext cx="7649" cy="370504"/>
          </a:xfrm>
          <a:prstGeom prst="line">
            <a:avLst/>
          </a:prstGeom>
          <a:ln w="25400" cmpd="sng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Round Diagonal Corner Rectangle 118"/>
          <p:cNvSpPr/>
          <p:nvPr/>
        </p:nvSpPr>
        <p:spPr>
          <a:xfrm>
            <a:off x="10225181" y="2405709"/>
            <a:ext cx="1122975" cy="516940"/>
          </a:xfrm>
          <a:prstGeom prst="round2Diag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s-ES" sz="1050" dirty="0">
                <a:solidFill>
                  <a:schemeClr val="bg2">
                    <a:lumMod val="50000"/>
                  </a:schemeClr>
                </a:solidFill>
              </a:rPr>
              <a:t>APT32 Targets </a:t>
            </a:r>
            <a:r>
              <a:rPr lang="es-ES" sz="1050" dirty="0" err="1">
                <a:solidFill>
                  <a:schemeClr val="bg2">
                    <a:lumMod val="50000"/>
                  </a:schemeClr>
                </a:solidFill>
              </a:rPr>
              <a:t>Cambodian</a:t>
            </a:r>
            <a:r>
              <a:rPr lang="es-ES" sz="105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s-ES" sz="1050" dirty="0" err="1">
                <a:solidFill>
                  <a:schemeClr val="bg2">
                    <a:lumMod val="50000"/>
                  </a:schemeClr>
                </a:solidFill>
              </a:rPr>
              <a:t>interested</a:t>
            </a:r>
            <a:r>
              <a:rPr lang="es-ES" sz="105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s-ES" sz="1050" dirty="0" err="1">
                <a:solidFill>
                  <a:schemeClr val="bg2">
                    <a:lumMod val="50000"/>
                  </a:schemeClr>
                </a:solidFill>
              </a:rPr>
              <a:t>people</a:t>
            </a:r>
            <a:endParaRPr lang="en-US" sz="1050" dirty="0">
              <a:solidFill>
                <a:schemeClr val="bg2">
                  <a:lumMod val="50000"/>
                </a:schemeClr>
              </a:solidFill>
            </a:endParaRPr>
          </a:p>
        </p:txBody>
      </p:sp>
      <p:cxnSp>
        <p:nvCxnSpPr>
          <p:cNvPr id="120" name="Straight Connector 119"/>
          <p:cNvCxnSpPr/>
          <p:nvPr/>
        </p:nvCxnSpPr>
        <p:spPr>
          <a:xfrm>
            <a:off x="10508619" y="2913910"/>
            <a:ext cx="0" cy="553818"/>
          </a:xfrm>
          <a:prstGeom prst="line">
            <a:avLst/>
          </a:prstGeom>
          <a:ln w="25400" cmpd="sng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125134" y="298722"/>
            <a:ext cx="63900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>
                <a:latin typeface="+mj-lt"/>
              </a:rPr>
              <a:t>GLOBAL ALERT!</a:t>
            </a:r>
          </a:p>
        </p:txBody>
      </p:sp>
      <p:sp>
        <p:nvSpPr>
          <p:cNvPr id="76" name="Oval 75"/>
          <p:cNvSpPr/>
          <p:nvPr/>
        </p:nvSpPr>
        <p:spPr>
          <a:xfrm>
            <a:off x="6037232" y="2130668"/>
            <a:ext cx="824836" cy="326673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s-ES" sz="1000" dirty="0" smtClean="0">
                <a:solidFill>
                  <a:schemeClr val="bg2">
                    <a:lumMod val="50000"/>
                  </a:schemeClr>
                </a:solidFill>
              </a:rPr>
              <a:t>OSX/</a:t>
            </a:r>
            <a:r>
              <a:rPr lang="es-ES" sz="1000" dirty="0" err="1" smtClean="0">
                <a:solidFill>
                  <a:schemeClr val="bg2">
                    <a:lumMod val="50000"/>
                  </a:schemeClr>
                </a:solidFill>
              </a:rPr>
              <a:t>MaMi</a:t>
            </a:r>
            <a:endParaRPr lang="en-US" sz="1000" dirty="0">
              <a:solidFill>
                <a:schemeClr val="bg2">
                  <a:lumMod val="50000"/>
                </a:schemeClr>
              </a:solidFill>
            </a:endParaRPr>
          </a:p>
        </p:txBody>
      </p:sp>
      <p:cxnSp>
        <p:nvCxnSpPr>
          <p:cNvPr id="106" name="Straight Connector 105"/>
          <p:cNvCxnSpPr>
            <a:stCxn id="76" idx="4"/>
          </p:cNvCxnSpPr>
          <p:nvPr/>
        </p:nvCxnSpPr>
        <p:spPr>
          <a:xfrm flipH="1">
            <a:off x="6440055" y="2457341"/>
            <a:ext cx="9595" cy="999172"/>
          </a:xfrm>
          <a:prstGeom prst="line">
            <a:avLst/>
          </a:prstGeom>
          <a:ln w="25400" cmpd="sng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Round Diagonal Corner Rectangle 120"/>
          <p:cNvSpPr/>
          <p:nvPr/>
        </p:nvSpPr>
        <p:spPr>
          <a:xfrm>
            <a:off x="10047093" y="5005524"/>
            <a:ext cx="1177237" cy="720194"/>
          </a:xfrm>
          <a:prstGeom prst="round2Diag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s-ES" sz="1050" b="1" dirty="0" err="1" smtClean="0">
                <a:solidFill>
                  <a:schemeClr val="bg2"/>
                </a:solidFill>
              </a:rPr>
              <a:t>DNSpionage</a:t>
            </a:r>
            <a:r>
              <a:rPr lang="es-ES" sz="1050" b="1" dirty="0" smtClean="0">
                <a:solidFill>
                  <a:schemeClr val="bg2"/>
                </a:solidFill>
              </a:rPr>
              <a:t> </a:t>
            </a:r>
            <a:r>
              <a:rPr lang="es-ES" sz="1050" b="1" dirty="0" err="1" smtClean="0">
                <a:solidFill>
                  <a:schemeClr val="bg2"/>
                </a:solidFill>
              </a:rPr>
              <a:t>launches</a:t>
            </a:r>
            <a:r>
              <a:rPr lang="es-ES" sz="1050" b="1" dirty="0" smtClean="0">
                <a:solidFill>
                  <a:schemeClr val="bg2"/>
                </a:solidFill>
              </a:rPr>
              <a:t> </a:t>
            </a:r>
            <a:r>
              <a:rPr lang="es-ES" sz="1050" b="1" dirty="0" err="1" smtClean="0">
                <a:solidFill>
                  <a:schemeClr val="bg2"/>
                </a:solidFill>
              </a:rPr>
              <a:t>Karkaroff</a:t>
            </a:r>
            <a:endParaRPr lang="es-ES" sz="1050" b="1" dirty="0" smtClean="0">
              <a:solidFill>
                <a:schemeClr val="bg2"/>
              </a:solidFill>
            </a:endParaRPr>
          </a:p>
        </p:txBody>
      </p:sp>
      <p:cxnSp>
        <p:nvCxnSpPr>
          <p:cNvPr id="122" name="Straight Connector 121"/>
          <p:cNvCxnSpPr/>
          <p:nvPr/>
        </p:nvCxnSpPr>
        <p:spPr>
          <a:xfrm flipH="1">
            <a:off x="11023349" y="3461574"/>
            <a:ext cx="17966" cy="1543950"/>
          </a:xfrm>
          <a:prstGeom prst="line">
            <a:avLst/>
          </a:prstGeom>
          <a:ln w="25400" cmpd="sng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/>
          <p:cNvCxnSpPr/>
          <p:nvPr/>
        </p:nvCxnSpPr>
        <p:spPr>
          <a:xfrm>
            <a:off x="11919596" y="1289555"/>
            <a:ext cx="0" cy="2164144"/>
          </a:xfrm>
          <a:prstGeom prst="line">
            <a:avLst/>
          </a:prstGeom>
          <a:ln w="25400" cmpd="sng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Oval 124"/>
          <p:cNvSpPr/>
          <p:nvPr/>
        </p:nvSpPr>
        <p:spPr>
          <a:xfrm>
            <a:off x="11095737" y="4482963"/>
            <a:ext cx="1096263" cy="549173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s-ES" sz="1000" dirty="0" err="1" smtClean="0">
                <a:solidFill>
                  <a:schemeClr val="bg2">
                    <a:lumMod val="50000"/>
                  </a:schemeClr>
                </a:solidFill>
              </a:rPr>
              <a:t>Roaming</a:t>
            </a:r>
            <a:r>
              <a:rPr lang="es-ES" sz="1000" dirty="0" smtClean="0">
                <a:solidFill>
                  <a:schemeClr val="bg2">
                    <a:lumMod val="50000"/>
                  </a:schemeClr>
                </a:solidFill>
              </a:rPr>
              <a:t> Mantis New </a:t>
            </a:r>
            <a:r>
              <a:rPr lang="es-ES" sz="1000" dirty="0" err="1" smtClean="0">
                <a:solidFill>
                  <a:schemeClr val="bg2">
                    <a:lumMod val="50000"/>
                  </a:schemeClr>
                </a:solidFill>
              </a:rPr>
              <a:t>Variant</a:t>
            </a:r>
            <a:endParaRPr lang="es-ES" sz="1000" dirty="0">
              <a:solidFill>
                <a:schemeClr val="bg2">
                  <a:lumMod val="50000"/>
                </a:schemeClr>
              </a:solidFill>
            </a:endParaRPr>
          </a:p>
        </p:txBody>
      </p:sp>
      <p:cxnSp>
        <p:nvCxnSpPr>
          <p:cNvPr id="126" name="Straight Connector 125"/>
          <p:cNvCxnSpPr>
            <a:endCxn id="125" idx="7"/>
          </p:cNvCxnSpPr>
          <p:nvPr/>
        </p:nvCxnSpPr>
        <p:spPr>
          <a:xfrm>
            <a:off x="12029503" y="3466118"/>
            <a:ext cx="1953" cy="1097270"/>
          </a:xfrm>
          <a:prstGeom prst="line">
            <a:avLst/>
          </a:prstGeom>
          <a:ln w="25400" cmpd="sng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/>
          <p:cNvCxnSpPr/>
          <p:nvPr/>
        </p:nvCxnSpPr>
        <p:spPr>
          <a:xfrm>
            <a:off x="9710637" y="1754713"/>
            <a:ext cx="4492" cy="1734787"/>
          </a:xfrm>
          <a:prstGeom prst="line">
            <a:avLst/>
          </a:prstGeom>
          <a:ln w="25400" cmpd="sng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Round Diagonal Corner Rectangle 126"/>
          <p:cNvSpPr/>
          <p:nvPr/>
        </p:nvSpPr>
        <p:spPr>
          <a:xfrm>
            <a:off x="10823822" y="1587563"/>
            <a:ext cx="999761" cy="701501"/>
          </a:xfrm>
          <a:prstGeom prst="round2Diag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s-ES" sz="1100" b="1" dirty="0" err="1" smtClean="0">
                <a:solidFill>
                  <a:schemeClr val="bg2"/>
                </a:solidFill>
              </a:rPr>
              <a:t>NetNod</a:t>
            </a:r>
            <a:endParaRPr lang="es-ES" sz="1100" b="1" dirty="0" smtClean="0">
              <a:solidFill>
                <a:schemeClr val="bg2"/>
              </a:solidFill>
            </a:endParaRPr>
          </a:p>
          <a:p>
            <a:pPr algn="ctr"/>
            <a:r>
              <a:rPr lang="es-ES" sz="1100" b="1" dirty="0" err="1" smtClean="0">
                <a:solidFill>
                  <a:schemeClr val="bg2"/>
                </a:solidFill>
              </a:rPr>
              <a:t>Compromised</a:t>
            </a:r>
            <a:endParaRPr lang="en-US" sz="1100" b="1" dirty="0">
              <a:solidFill>
                <a:schemeClr val="bg2"/>
              </a:solidFill>
            </a:endParaRPr>
          </a:p>
        </p:txBody>
      </p:sp>
      <p:cxnSp>
        <p:nvCxnSpPr>
          <p:cNvPr id="128" name="Straight Connector 127"/>
          <p:cNvCxnSpPr/>
          <p:nvPr/>
        </p:nvCxnSpPr>
        <p:spPr>
          <a:xfrm>
            <a:off x="11643868" y="2289064"/>
            <a:ext cx="0" cy="1151426"/>
          </a:xfrm>
          <a:prstGeom prst="line">
            <a:avLst/>
          </a:prstGeom>
          <a:ln w="25400" cmpd="sng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Round Diagonal Corner Rectangle 130"/>
          <p:cNvSpPr/>
          <p:nvPr/>
        </p:nvSpPr>
        <p:spPr>
          <a:xfrm>
            <a:off x="11111099" y="3872444"/>
            <a:ext cx="808497" cy="494159"/>
          </a:xfrm>
          <a:prstGeom prst="round2Diag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/>
          </a:bodyPr>
          <a:lstStyle/>
          <a:p>
            <a:pPr algn="ctr"/>
            <a:r>
              <a:rPr lang="es-ES" sz="1100" b="1" dirty="0" err="1" smtClean="0">
                <a:solidFill>
                  <a:schemeClr val="bg2"/>
                </a:solidFill>
              </a:rPr>
              <a:t>Cafax</a:t>
            </a:r>
            <a:endParaRPr lang="es-ES" sz="1100" b="1" dirty="0" smtClean="0">
              <a:solidFill>
                <a:schemeClr val="bg2"/>
              </a:solidFill>
            </a:endParaRPr>
          </a:p>
          <a:p>
            <a:pPr algn="ctr"/>
            <a:r>
              <a:rPr lang="es-ES" sz="1100" b="1" dirty="0" err="1" smtClean="0">
                <a:solidFill>
                  <a:schemeClr val="bg2"/>
                </a:solidFill>
              </a:rPr>
              <a:t>Attacked</a:t>
            </a:r>
            <a:r>
              <a:rPr lang="es-ES" sz="1100" b="1" dirty="0" smtClean="0">
                <a:solidFill>
                  <a:schemeClr val="bg2"/>
                </a:solidFill>
              </a:rPr>
              <a:t> </a:t>
            </a:r>
            <a:endParaRPr lang="en-US" sz="1100" b="1" dirty="0">
              <a:solidFill>
                <a:schemeClr val="bg2"/>
              </a:solidFill>
            </a:endParaRPr>
          </a:p>
        </p:txBody>
      </p:sp>
      <p:cxnSp>
        <p:nvCxnSpPr>
          <p:cNvPr id="132" name="Straight Connector 131"/>
          <p:cNvCxnSpPr/>
          <p:nvPr/>
        </p:nvCxnSpPr>
        <p:spPr>
          <a:xfrm>
            <a:off x="11351686" y="3472560"/>
            <a:ext cx="7649" cy="370504"/>
          </a:xfrm>
          <a:prstGeom prst="line">
            <a:avLst/>
          </a:prstGeom>
          <a:ln w="25400" cmpd="sng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Round Diagonal Corner Rectangle 132"/>
          <p:cNvSpPr/>
          <p:nvPr/>
        </p:nvSpPr>
        <p:spPr>
          <a:xfrm>
            <a:off x="7782239" y="1682448"/>
            <a:ext cx="777569" cy="1199287"/>
          </a:xfrm>
          <a:prstGeom prst="round2Diag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s-ES" sz="1050" dirty="0">
                <a:solidFill>
                  <a:schemeClr val="bg2">
                    <a:lumMod val="50000"/>
                  </a:schemeClr>
                </a:solidFill>
              </a:rPr>
              <a:t>APT32 Targets </a:t>
            </a:r>
            <a:r>
              <a:rPr lang="es-ES" sz="1050" dirty="0" err="1">
                <a:solidFill>
                  <a:schemeClr val="bg2">
                    <a:lumMod val="50000"/>
                  </a:schemeClr>
                </a:solidFill>
              </a:rPr>
              <a:t>Southeast</a:t>
            </a:r>
            <a:r>
              <a:rPr lang="es-ES" sz="1050" dirty="0">
                <a:solidFill>
                  <a:schemeClr val="bg2">
                    <a:lumMod val="50000"/>
                  </a:schemeClr>
                </a:solidFill>
              </a:rPr>
              <a:t> Asia</a:t>
            </a:r>
            <a:endParaRPr lang="en-US" sz="1050" dirty="0">
              <a:solidFill>
                <a:schemeClr val="bg2">
                  <a:lumMod val="50000"/>
                </a:schemeClr>
              </a:solidFill>
            </a:endParaRPr>
          </a:p>
        </p:txBody>
      </p:sp>
      <p:cxnSp>
        <p:nvCxnSpPr>
          <p:cNvPr id="134" name="Straight Connector 133"/>
          <p:cNvCxnSpPr/>
          <p:nvPr/>
        </p:nvCxnSpPr>
        <p:spPr>
          <a:xfrm>
            <a:off x="7782239" y="2863102"/>
            <a:ext cx="0" cy="553818"/>
          </a:xfrm>
          <a:prstGeom prst="line">
            <a:avLst/>
          </a:prstGeom>
          <a:ln w="25400" cmpd="sng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Round Diagonal Corner Rectangle 88"/>
          <p:cNvSpPr/>
          <p:nvPr/>
        </p:nvSpPr>
        <p:spPr>
          <a:xfrm>
            <a:off x="5299224" y="1582423"/>
            <a:ext cx="1163421" cy="470995"/>
          </a:xfrm>
          <a:prstGeom prst="round2Diag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/>
          </a:bodyPr>
          <a:lstStyle/>
          <a:p>
            <a:pPr algn="ctr"/>
            <a:r>
              <a:rPr lang="es-ES" sz="1400" b="1" dirty="0" err="1" smtClean="0">
                <a:solidFill>
                  <a:schemeClr val="bg2"/>
                </a:solidFill>
              </a:rPr>
              <a:t>DNSpionage</a:t>
            </a:r>
            <a:endParaRPr lang="en-US" sz="1100" b="1" dirty="0">
              <a:solidFill>
                <a:schemeClr val="bg2"/>
              </a:solidFill>
            </a:endParaRPr>
          </a:p>
        </p:txBody>
      </p:sp>
      <p:sp>
        <p:nvSpPr>
          <p:cNvPr id="115" name="Round Diagonal Corner Rectangle 114"/>
          <p:cNvSpPr/>
          <p:nvPr/>
        </p:nvSpPr>
        <p:spPr>
          <a:xfrm>
            <a:off x="8755043" y="4559202"/>
            <a:ext cx="1248356" cy="1040116"/>
          </a:xfrm>
          <a:prstGeom prst="round2Diag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s-ES" sz="1600" b="1" dirty="0" smtClean="0">
                <a:solidFill>
                  <a:schemeClr val="bg2"/>
                </a:solidFill>
              </a:rPr>
              <a:t>US CERT Global </a:t>
            </a:r>
            <a:r>
              <a:rPr lang="es-ES" sz="1600" b="1" dirty="0" err="1" smtClean="0">
                <a:solidFill>
                  <a:schemeClr val="bg2"/>
                </a:solidFill>
              </a:rPr>
              <a:t>Alert</a:t>
            </a:r>
            <a:endParaRPr lang="en-US" sz="1050" b="1" dirty="0">
              <a:solidFill>
                <a:schemeClr val="bg2"/>
              </a:solidFill>
            </a:endParaRPr>
          </a:p>
        </p:txBody>
      </p:sp>
      <p:sp>
        <p:nvSpPr>
          <p:cNvPr id="123" name="Round Diagonal Corner Rectangle 122"/>
          <p:cNvSpPr/>
          <p:nvPr/>
        </p:nvSpPr>
        <p:spPr>
          <a:xfrm>
            <a:off x="10823822" y="429773"/>
            <a:ext cx="1135436" cy="863631"/>
          </a:xfrm>
          <a:prstGeom prst="round2Diag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/>
          </a:bodyPr>
          <a:lstStyle/>
          <a:p>
            <a:pPr algn="ctr"/>
            <a:r>
              <a:rPr lang="es-ES" b="1" dirty="0" smtClean="0">
                <a:solidFill>
                  <a:schemeClr val="bg2"/>
                </a:solidFill>
              </a:rPr>
              <a:t>Sea </a:t>
            </a:r>
            <a:r>
              <a:rPr lang="es-ES" b="1" dirty="0" err="1" smtClean="0">
                <a:solidFill>
                  <a:schemeClr val="bg2"/>
                </a:solidFill>
              </a:rPr>
              <a:t>Turtle</a:t>
            </a:r>
            <a:endParaRPr lang="en-US" b="1" dirty="0">
              <a:solidFill>
                <a:schemeClr val="bg2"/>
              </a:solidFill>
            </a:endParaRPr>
          </a:p>
        </p:txBody>
      </p:sp>
      <p:sp>
        <p:nvSpPr>
          <p:cNvPr id="129" name="Round Diagonal Corner Rectangle 128"/>
          <p:cNvSpPr/>
          <p:nvPr/>
        </p:nvSpPr>
        <p:spPr>
          <a:xfrm>
            <a:off x="8614039" y="892134"/>
            <a:ext cx="1262688" cy="862579"/>
          </a:xfrm>
          <a:prstGeom prst="round2Diag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/>
          </a:bodyPr>
          <a:lstStyle/>
          <a:p>
            <a:pPr algn="ctr"/>
            <a:r>
              <a:rPr lang="es-ES" sz="1400" b="1" dirty="0" err="1" smtClean="0">
                <a:solidFill>
                  <a:schemeClr val="bg2"/>
                </a:solidFill>
              </a:rPr>
              <a:t>DNSpionage</a:t>
            </a:r>
            <a:r>
              <a:rPr lang="es-ES" sz="1400" b="1" dirty="0" smtClean="0">
                <a:solidFill>
                  <a:schemeClr val="bg2"/>
                </a:solidFill>
              </a:rPr>
              <a:t> </a:t>
            </a:r>
            <a:r>
              <a:rPr lang="es-ES" sz="1400" b="1" dirty="0" err="1" smtClean="0">
                <a:solidFill>
                  <a:schemeClr val="bg2"/>
                </a:solidFill>
              </a:rPr>
              <a:t>Suspected</a:t>
            </a:r>
            <a:r>
              <a:rPr lang="es-ES" sz="1400" b="1" dirty="0" smtClean="0">
                <a:solidFill>
                  <a:schemeClr val="bg2"/>
                </a:solidFill>
              </a:rPr>
              <a:t> </a:t>
            </a:r>
            <a:r>
              <a:rPr lang="es-ES" sz="1400" b="1" dirty="0" err="1" smtClean="0">
                <a:solidFill>
                  <a:schemeClr val="bg2"/>
                </a:solidFill>
              </a:rPr>
              <a:t>Iranian</a:t>
            </a:r>
            <a:endParaRPr lang="en-US" sz="1400" b="1" dirty="0">
              <a:solidFill>
                <a:schemeClr val="bg2"/>
              </a:solidFill>
            </a:endParaRPr>
          </a:p>
        </p:txBody>
      </p:sp>
      <p:cxnSp>
        <p:nvCxnSpPr>
          <p:cNvPr id="135" name="Straight Connector 134"/>
          <p:cNvCxnSpPr/>
          <p:nvPr/>
        </p:nvCxnSpPr>
        <p:spPr>
          <a:xfrm>
            <a:off x="288231" y="3487341"/>
            <a:ext cx="0" cy="390729"/>
          </a:xfrm>
          <a:prstGeom prst="line">
            <a:avLst/>
          </a:prstGeom>
          <a:ln w="25400" cmpd="sng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/>
          <p:cNvCxnSpPr/>
          <p:nvPr/>
        </p:nvCxnSpPr>
        <p:spPr>
          <a:xfrm>
            <a:off x="529897" y="2594093"/>
            <a:ext cx="0" cy="846229"/>
          </a:xfrm>
          <a:prstGeom prst="line">
            <a:avLst/>
          </a:prstGeom>
          <a:ln w="25400" cmpd="sng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Oval 136"/>
          <p:cNvSpPr/>
          <p:nvPr/>
        </p:nvSpPr>
        <p:spPr>
          <a:xfrm>
            <a:off x="19045" y="2011040"/>
            <a:ext cx="1021704" cy="594010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/>
          </a:bodyPr>
          <a:lstStyle/>
          <a:p>
            <a:pPr algn="ctr"/>
            <a:r>
              <a:rPr lang="es-ES" sz="1100" dirty="0" err="1">
                <a:solidFill>
                  <a:schemeClr val="bg2">
                    <a:lumMod val="50000"/>
                  </a:schemeClr>
                </a:solidFill>
                <a:latin typeface="Titillium" pitchFamily="50" charset="0"/>
              </a:rPr>
              <a:t>FrameworkPoS</a:t>
            </a:r>
            <a:endParaRPr lang="en-US" sz="1100" dirty="0">
              <a:solidFill>
                <a:schemeClr val="bg2">
                  <a:lumMod val="50000"/>
                </a:schemeClr>
              </a:solidFill>
              <a:latin typeface="Titillium" pitchFamily="50" charset="0"/>
            </a:endParaRPr>
          </a:p>
        </p:txBody>
      </p:sp>
      <p:sp>
        <p:nvSpPr>
          <p:cNvPr id="138" name="Oval 137"/>
          <p:cNvSpPr/>
          <p:nvPr/>
        </p:nvSpPr>
        <p:spPr>
          <a:xfrm>
            <a:off x="-1423" y="3816252"/>
            <a:ext cx="747356" cy="727940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s-ES" sz="1000" dirty="0" err="1">
                <a:solidFill>
                  <a:schemeClr val="bg2">
                    <a:lumMod val="50000"/>
                  </a:schemeClr>
                </a:solidFill>
              </a:rPr>
              <a:t>BernhardPoS</a:t>
            </a:r>
            <a:endParaRPr lang="es-ES" sz="10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2338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8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2000" fill="hold"/>
                                        <p:tgtEl>
                                          <p:spTgt spid="11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2000" fill="hold"/>
                                        <p:tgtEl>
                                          <p:spTgt spid="12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2000" fill="hold"/>
                                        <p:tgtEl>
                                          <p:spTgt spid="12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" grpId="0" animBg="1"/>
      <p:bldP spid="115" grpId="0" animBg="1"/>
      <p:bldP spid="123" grpId="0" animBg="1"/>
      <p:bldP spid="129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6487886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50800" dist="38100" dir="4140000" algn="tl" rotWithShape="0">
              <a:prstClr val="black">
                <a:alpha val="6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" name="TextBox 3"/>
          <p:cNvSpPr txBox="1"/>
          <p:nvPr/>
        </p:nvSpPr>
        <p:spPr>
          <a:xfrm>
            <a:off x="660777" y="1286808"/>
            <a:ext cx="4254189" cy="273921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spcAft>
                <a:spcPts val="1200"/>
              </a:spcAft>
            </a:pPr>
            <a:r>
              <a:rPr lang="es-ES" sz="5400" b="1" dirty="0" err="1" smtClean="0">
                <a:solidFill>
                  <a:schemeClr val="bg1"/>
                </a:solidFill>
                <a:latin typeface="+mj-lt"/>
              </a:rPr>
              <a:t>DNSpionage</a:t>
            </a:r>
            <a:endParaRPr lang="es-ES" dirty="0"/>
          </a:p>
          <a:p>
            <a:pPr>
              <a:spcAft>
                <a:spcPts val="1200"/>
              </a:spcAft>
            </a:pPr>
            <a:r>
              <a:rPr lang="en-US" sz="5400" b="1" dirty="0" smtClean="0">
                <a:solidFill>
                  <a:schemeClr val="accent2"/>
                </a:solidFill>
                <a:latin typeface="+mj-lt"/>
              </a:rPr>
              <a:t>Suspected Iranian</a:t>
            </a:r>
            <a:endParaRPr lang="en-US" dirty="0">
              <a:solidFill>
                <a:schemeClr val="accent2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 rot="2700000">
            <a:off x="4962614" y="2056656"/>
            <a:ext cx="2743200" cy="2743200"/>
            <a:chOff x="2358572" y="1016001"/>
            <a:chExt cx="856342" cy="856342"/>
          </a:xfrm>
          <a:effectLst>
            <a:glow rad="152400">
              <a:schemeClr val="tx1">
                <a:alpha val="10000"/>
              </a:schemeClr>
            </a:glow>
          </a:effectLst>
        </p:grpSpPr>
        <p:cxnSp>
          <p:nvCxnSpPr>
            <p:cNvPr id="6" name="Straight Connector 5"/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254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254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/>
          <p:cNvGrpSpPr/>
          <p:nvPr/>
        </p:nvGrpSpPr>
        <p:grpSpPr>
          <a:xfrm>
            <a:off x="3896139" y="6245523"/>
            <a:ext cx="2874866" cy="369333"/>
            <a:chOff x="4768792" y="6219521"/>
            <a:chExt cx="1989095" cy="369333"/>
          </a:xfrm>
        </p:grpSpPr>
        <p:sp>
          <p:nvSpPr>
            <p:cNvPr id="14" name="TextBox 13"/>
            <p:cNvSpPr txBox="1"/>
            <p:nvPr userDrawn="1"/>
          </p:nvSpPr>
          <p:spPr>
            <a:xfrm>
              <a:off x="6390767" y="6219521"/>
              <a:ext cx="3671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1800">
                <a:latin typeface="Socialico" pitchFamily="2" charset="0"/>
              </a:endParaRPr>
            </a:p>
          </p:txBody>
        </p:sp>
        <p:sp>
          <p:nvSpPr>
            <p:cNvPr id="10" name="TextBox 9"/>
            <p:cNvSpPr txBox="1"/>
            <p:nvPr userDrawn="1"/>
          </p:nvSpPr>
          <p:spPr>
            <a:xfrm>
              <a:off x="4768792" y="6281077"/>
              <a:ext cx="4251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spc="400" dirty="0">
                  <a:solidFill>
                    <a:schemeClr val="bg1"/>
                  </a:solidFill>
                  <a:latin typeface="+mj-lt"/>
                </a:rPr>
                <a:t>-[</a:t>
              </a:r>
            </a:p>
          </p:txBody>
        </p:sp>
      </p:grpSp>
      <p:sp>
        <p:nvSpPr>
          <p:cNvPr id="17" name="TextBox 16"/>
          <p:cNvSpPr txBox="1"/>
          <p:nvPr userDrawn="1"/>
        </p:nvSpPr>
        <p:spPr>
          <a:xfrm>
            <a:off x="8194063" y="3039335"/>
            <a:ext cx="3259020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600" b="1" spc="400" dirty="0" smtClean="0">
                <a:solidFill>
                  <a:srgbClr val="2B2B2B"/>
                </a:solidFill>
                <a:latin typeface="+mj-lt"/>
              </a:rPr>
              <a:t>ESPIONAGE</a:t>
            </a:r>
          </a:p>
        </p:txBody>
      </p:sp>
      <p:grpSp>
        <p:nvGrpSpPr>
          <p:cNvPr id="22" name="Group 21"/>
          <p:cNvGrpSpPr/>
          <p:nvPr/>
        </p:nvGrpSpPr>
        <p:grpSpPr>
          <a:xfrm rot="2700000">
            <a:off x="6169502" y="3131524"/>
            <a:ext cx="457200" cy="457200"/>
            <a:chOff x="2358572" y="1016001"/>
            <a:chExt cx="856342" cy="85634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cxnSp>
          <p:nvCxnSpPr>
            <p:cNvPr id="23" name="Straight Connector 22"/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1111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1111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/>
          <p:cNvGrpSpPr/>
          <p:nvPr/>
        </p:nvGrpSpPr>
        <p:grpSpPr>
          <a:xfrm rot="2700000">
            <a:off x="5947550" y="1544024"/>
            <a:ext cx="1280160" cy="1280160"/>
            <a:chOff x="2358572" y="1016001"/>
            <a:chExt cx="856342" cy="856342"/>
          </a:xfrm>
          <a:effectLst>
            <a:glow rad="152400">
              <a:schemeClr val="tx1">
                <a:alpha val="10000"/>
              </a:schemeClr>
            </a:glow>
          </a:effectLst>
        </p:grpSpPr>
        <p:cxnSp>
          <p:nvCxnSpPr>
            <p:cNvPr id="26" name="Straight Connector 25"/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2540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2540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 rot="2700000">
            <a:off x="6757218" y="2056631"/>
            <a:ext cx="914400" cy="914400"/>
            <a:chOff x="2358572" y="1016001"/>
            <a:chExt cx="856342" cy="856342"/>
          </a:xfrm>
          <a:effectLst/>
        </p:grpSpPr>
        <p:cxnSp>
          <p:nvCxnSpPr>
            <p:cNvPr id="20" name="Straight Connector 19"/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2540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2540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TextBox 28"/>
          <p:cNvSpPr txBox="1"/>
          <p:nvPr/>
        </p:nvSpPr>
        <p:spPr>
          <a:xfrm>
            <a:off x="660777" y="4074958"/>
            <a:ext cx="3259020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600" b="1" spc="400" dirty="0" smtClean="0">
                <a:solidFill>
                  <a:schemeClr val="bg1"/>
                </a:solidFill>
                <a:latin typeface="+mj-lt"/>
              </a:rPr>
              <a:t>Expert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430298" y="6285279"/>
            <a:ext cx="3434512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s-ES" dirty="0">
                <a:solidFill>
                  <a:schemeClr val="bg1"/>
                </a:solidFill>
                <a:latin typeface="Socialico"/>
              </a:rPr>
              <a:t>Once</a:t>
            </a:r>
            <a:r>
              <a:rPr lang="es-ES" baseline="0" dirty="0">
                <a:solidFill>
                  <a:schemeClr val="bg1"/>
                </a:solidFill>
                <a:latin typeface="Socialico"/>
              </a:rPr>
              <a:t> </a:t>
            </a:r>
            <a:r>
              <a:rPr lang="es-ES" baseline="0" dirty="0" err="1">
                <a:solidFill>
                  <a:schemeClr val="bg1"/>
                </a:solidFill>
                <a:latin typeface="Socialico"/>
              </a:rPr>
              <a:t>Upon</a:t>
            </a:r>
            <a:r>
              <a:rPr lang="es-ES" baseline="0" dirty="0">
                <a:solidFill>
                  <a:schemeClr val="bg1"/>
                </a:solidFill>
                <a:latin typeface="Socialico"/>
              </a:rPr>
              <a:t> a Time</a:t>
            </a:r>
            <a:endParaRPr lang="en-US" dirty="0">
              <a:solidFill>
                <a:schemeClr val="bg1"/>
              </a:solidFill>
              <a:latin typeface="Socialico"/>
            </a:endParaRPr>
          </a:p>
        </p:txBody>
      </p:sp>
    </p:spTree>
    <p:extLst>
      <p:ext uri="{BB962C8B-B14F-4D97-AF65-F5344CB8AC3E}">
        <p14:creationId xmlns:p14="http://schemas.microsoft.com/office/powerpoint/2010/main" val="2853090192"/>
      </p:ext>
    </p:extLst>
  </p:cSld>
  <p:clrMapOvr>
    <a:masterClrMapping/>
  </p:clrMapOvr>
  <p:transition spd="slow">
    <p:wheel spokes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9" presetClass="entr" presetSubtype="0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75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25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75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7" grpId="0"/>
      <p:bldP spid="29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2751847" y="624064"/>
            <a:ext cx="6688306" cy="1085711"/>
            <a:chOff x="-1251630" y="2231545"/>
            <a:chExt cx="7246031" cy="1030112"/>
          </a:xfrm>
        </p:grpSpPr>
        <p:grpSp>
          <p:nvGrpSpPr>
            <p:cNvPr id="2" name="Group 1"/>
            <p:cNvGrpSpPr/>
            <p:nvPr/>
          </p:nvGrpSpPr>
          <p:grpSpPr>
            <a:xfrm>
              <a:off x="950122" y="2231545"/>
              <a:ext cx="3232227" cy="307777"/>
              <a:chOff x="4472113" y="319593"/>
              <a:chExt cx="3232227" cy="307777"/>
            </a:xfrm>
          </p:grpSpPr>
          <p:sp>
            <p:nvSpPr>
              <p:cNvPr id="3" name="TextBox 2"/>
              <p:cNvSpPr txBox="1"/>
              <p:nvPr userDrawn="1"/>
            </p:nvSpPr>
            <p:spPr>
              <a:xfrm>
                <a:off x="5523007" y="353025"/>
                <a:ext cx="1130439" cy="2409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050" spc="400" dirty="0">
                    <a:latin typeface="+mj-lt"/>
                  </a:rPr>
                  <a:t>The </a:t>
                </a:r>
                <a:r>
                  <a:rPr lang="en-US" sz="1050" spc="400" dirty="0" smtClean="0">
                    <a:latin typeface="+mj-lt"/>
                  </a:rPr>
                  <a:t>Guns</a:t>
                </a:r>
                <a:endParaRPr lang="en-US" sz="1050" spc="400" dirty="0">
                  <a:solidFill>
                    <a:schemeClr val="tx1"/>
                  </a:solidFill>
                  <a:latin typeface="+mj-lt"/>
                </a:endParaRPr>
              </a:p>
            </p:txBody>
          </p:sp>
          <p:sp>
            <p:nvSpPr>
              <p:cNvPr id="4" name="TextBox 3"/>
              <p:cNvSpPr txBox="1"/>
              <p:nvPr userDrawn="1"/>
            </p:nvSpPr>
            <p:spPr>
              <a:xfrm>
                <a:off x="4472113" y="319593"/>
                <a:ext cx="42511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spc="400" dirty="0">
                    <a:solidFill>
                      <a:schemeClr val="tx1"/>
                    </a:solidFill>
                    <a:latin typeface="+mj-lt"/>
                  </a:rPr>
                  <a:t>-[</a:t>
                </a:r>
              </a:p>
            </p:txBody>
          </p:sp>
          <p:sp>
            <p:nvSpPr>
              <p:cNvPr id="5" name="TextBox 4"/>
              <p:cNvSpPr txBox="1"/>
              <p:nvPr userDrawn="1"/>
            </p:nvSpPr>
            <p:spPr>
              <a:xfrm>
                <a:off x="7279224" y="319593"/>
                <a:ext cx="42511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spc="400" dirty="0">
                    <a:solidFill>
                      <a:schemeClr val="tx1"/>
                    </a:solidFill>
                    <a:latin typeface="+mj-lt"/>
                  </a:rPr>
                  <a:t>]-</a:t>
                </a:r>
              </a:p>
            </p:txBody>
          </p:sp>
        </p:grpSp>
        <p:sp>
          <p:nvSpPr>
            <p:cNvPr id="7" name="TextBox 6"/>
            <p:cNvSpPr txBox="1"/>
            <p:nvPr userDrawn="1"/>
          </p:nvSpPr>
          <p:spPr>
            <a:xfrm>
              <a:off x="-1251630" y="2648424"/>
              <a:ext cx="7246031" cy="6132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smtClean="0">
                  <a:latin typeface="Titillium" panose="00000500000000000000" pitchFamily="50" charset="0"/>
                </a:rPr>
                <a:t>DNSpionage – </a:t>
              </a:r>
              <a:r>
                <a:rPr lang="en-US" sz="3600" b="1" dirty="0" smtClean="0">
                  <a:solidFill>
                    <a:schemeClr val="accent2"/>
                  </a:solidFill>
                  <a:latin typeface="Titillium" panose="00000500000000000000" pitchFamily="50" charset="0"/>
                </a:rPr>
                <a:t>Toolset</a:t>
              </a:r>
              <a:endParaRPr lang="en-US" sz="3600" b="1" dirty="0">
                <a:solidFill>
                  <a:schemeClr val="accent2"/>
                </a:solidFill>
                <a:latin typeface="Titillium" panose="00000500000000000000" pitchFamily="50" charset="0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1146065" y="2431132"/>
            <a:ext cx="4547164" cy="1002876"/>
            <a:chOff x="7223860" y="1309772"/>
            <a:chExt cx="4547164" cy="1002876"/>
          </a:xfrm>
        </p:grpSpPr>
        <p:grpSp>
          <p:nvGrpSpPr>
            <p:cNvPr id="15" name="Group 14"/>
            <p:cNvGrpSpPr/>
            <p:nvPr/>
          </p:nvGrpSpPr>
          <p:grpSpPr>
            <a:xfrm>
              <a:off x="7223860" y="1309772"/>
              <a:ext cx="822960" cy="822960"/>
              <a:chOff x="6651430" y="1309772"/>
              <a:chExt cx="822960" cy="822960"/>
            </a:xfrm>
          </p:grpSpPr>
          <p:sp>
            <p:nvSpPr>
              <p:cNvPr id="10" name="Oval 9"/>
              <p:cNvSpPr/>
              <p:nvPr/>
            </p:nvSpPr>
            <p:spPr>
              <a:xfrm>
                <a:off x="6651430" y="1309772"/>
                <a:ext cx="822960" cy="82296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1" name="Group 10"/>
              <p:cNvGrpSpPr/>
              <p:nvPr/>
            </p:nvGrpSpPr>
            <p:grpSpPr>
              <a:xfrm rot="2700000">
                <a:off x="6880029" y="1538371"/>
                <a:ext cx="365760" cy="365760"/>
                <a:chOff x="2358572" y="1016001"/>
                <a:chExt cx="856342" cy="856342"/>
              </a:xfrm>
              <a:effectLst/>
            </p:grpSpPr>
            <p:cxnSp>
              <p:nvCxnSpPr>
                <p:cNvPr id="12" name="Straight Connector 11"/>
                <p:cNvCxnSpPr/>
                <p:nvPr/>
              </p:nvCxnSpPr>
              <p:spPr>
                <a:xfrm flipH="1">
                  <a:off x="2786743" y="1016001"/>
                  <a:ext cx="0" cy="856342"/>
                </a:xfrm>
                <a:prstGeom prst="line">
                  <a:avLst/>
                </a:prstGeom>
                <a:ln w="952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Straight Connector 12"/>
                <p:cNvCxnSpPr/>
                <p:nvPr/>
              </p:nvCxnSpPr>
              <p:spPr>
                <a:xfrm rot="5400000" flipH="1">
                  <a:off x="2786743" y="986972"/>
                  <a:ext cx="0" cy="856342"/>
                </a:xfrm>
                <a:prstGeom prst="line">
                  <a:avLst/>
                </a:prstGeom>
                <a:ln w="952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4" name="TextBox 13"/>
            <p:cNvSpPr txBox="1"/>
            <p:nvPr/>
          </p:nvSpPr>
          <p:spPr>
            <a:xfrm>
              <a:off x="8328983" y="1481651"/>
              <a:ext cx="344204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latin typeface="Titillium" panose="00000500000000000000" pitchFamily="50" charset="0"/>
                </a:rPr>
                <a:t>T1192 - Spearphishing Link</a:t>
              </a:r>
              <a:endParaRPr lang="en-US" sz="2400" b="1" dirty="0">
                <a:solidFill>
                  <a:schemeClr val="accent2"/>
                </a:solidFill>
                <a:latin typeface="Titillium" panose="00000500000000000000" pitchFamily="50" charset="0"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1146065" y="4005267"/>
            <a:ext cx="3756066" cy="1372208"/>
            <a:chOff x="7223860" y="1309772"/>
            <a:chExt cx="3756066" cy="1372208"/>
          </a:xfrm>
        </p:grpSpPr>
        <p:grpSp>
          <p:nvGrpSpPr>
            <p:cNvPr id="18" name="Group 17"/>
            <p:cNvGrpSpPr/>
            <p:nvPr/>
          </p:nvGrpSpPr>
          <p:grpSpPr>
            <a:xfrm>
              <a:off x="7223860" y="1309772"/>
              <a:ext cx="822960" cy="822960"/>
              <a:chOff x="6651430" y="1309772"/>
              <a:chExt cx="822960" cy="822960"/>
            </a:xfrm>
          </p:grpSpPr>
          <p:sp>
            <p:nvSpPr>
              <p:cNvPr id="20" name="Oval 19"/>
              <p:cNvSpPr/>
              <p:nvPr/>
            </p:nvSpPr>
            <p:spPr>
              <a:xfrm>
                <a:off x="6651430" y="1309772"/>
                <a:ext cx="822960" cy="82296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1" name="Group 20"/>
              <p:cNvGrpSpPr/>
              <p:nvPr/>
            </p:nvGrpSpPr>
            <p:grpSpPr>
              <a:xfrm rot="2700000">
                <a:off x="6880029" y="1538371"/>
                <a:ext cx="365760" cy="365760"/>
                <a:chOff x="2358572" y="1016001"/>
                <a:chExt cx="856342" cy="856342"/>
              </a:xfrm>
              <a:effectLst/>
            </p:grpSpPr>
            <p:cxnSp>
              <p:nvCxnSpPr>
                <p:cNvPr id="22" name="Straight Connector 21"/>
                <p:cNvCxnSpPr/>
                <p:nvPr/>
              </p:nvCxnSpPr>
              <p:spPr>
                <a:xfrm flipH="1">
                  <a:off x="2786743" y="1016001"/>
                  <a:ext cx="0" cy="856342"/>
                </a:xfrm>
                <a:prstGeom prst="line">
                  <a:avLst/>
                </a:prstGeom>
                <a:ln w="952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Straight Connector 22"/>
                <p:cNvCxnSpPr/>
                <p:nvPr/>
              </p:nvCxnSpPr>
              <p:spPr>
                <a:xfrm rot="5400000" flipH="1">
                  <a:off x="2786743" y="986972"/>
                  <a:ext cx="0" cy="856342"/>
                </a:xfrm>
                <a:prstGeom prst="line">
                  <a:avLst/>
                </a:prstGeom>
                <a:ln w="952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9" name="TextBox 18"/>
            <p:cNvSpPr txBox="1"/>
            <p:nvPr/>
          </p:nvSpPr>
          <p:spPr>
            <a:xfrm>
              <a:off x="8328983" y="1481651"/>
              <a:ext cx="2650943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latin typeface="Titillium" panose="00000500000000000000" pitchFamily="50" charset="0"/>
                </a:rPr>
                <a:t>T1132 - Data Encoding </a:t>
              </a:r>
              <a:r>
                <a:rPr lang="en-US" sz="2400" dirty="0" smtClean="0">
                  <a:latin typeface="Titillium" panose="00000500000000000000" pitchFamily="50" charset="0"/>
                </a:rPr>
                <a:t>(Custom Base 64 alphabet)</a:t>
              </a:r>
              <a:endParaRPr lang="en-US" sz="2400" dirty="0">
                <a:latin typeface="Titillium" panose="00000500000000000000" pitchFamily="50" charset="0"/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6494500" y="2521090"/>
            <a:ext cx="5044351" cy="822960"/>
            <a:chOff x="7223860" y="1309772"/>
            <a:chExt cx="5044351" cy="822960"/>
          </a:xfrm>
        </p:grpSpPr>
        <p:grpSp>
          <p:nvGrpSpPr>
            <p:cNvPr id="25" name="Group 24"/>
            <p:cNvGrpSpPr/>
            <p:nvPr/>
          </p:nvGrpSpPr>
          <p:grpSpPr>
            <a:xfrm>
              <a:off x="7223860" y="1309772"/>
              <a:ext cx="822960" cy="822960"/>
              <a:chOff x="6651430" y="1309772"/>
              <a:chExt cx="822960" cy="822960"/>
            </a:xfrm>
          </p:grpSpPr>
          <p:sp>
            <p:nvSpPr>
              <p:cNvPr id="27" name="Oval 26"/>
              <p:cNvSpPr/>
              <p:nvPr/>
            </p:nvSpPr>
            <p:spPr>
              <a:xfrm>
                <a:off x="6651430" y="1309772"/>
                <a:ext cx="822960" cy="82296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8" name="Group 27"/>
              <p:cNvGrpSpPr/>
              <p:nvPr/>
            </p:nvGrpSpPr>
            <p:grpSpPr>
              <a:xfrm rot="2700000">
                <a:off x="6880029" y="1538371"/>
                <a:ext cx="365760" cy="365760"/>
                <a:chOff x="2358572" y="1016001"/>
                <a:chExt cx="856342" cy="856342"/>
              </a:xfrm>
              <a:effectLst/>
            </p:grpSpPr>
            <p:cxnSp>
              <p:nvCxnSpPr>
                <p:cNvPr id="29" name="Straight Connector 28"/>
                <p:cNvCxnSpPr/>
                <p:nvPr/>
              </p:nvCxnSpPr>
              <p:spPr>
                <a:xfrm flipH="1">
                  <a:off x="2786743" y="1016001"/>
                  <a:ext cx="0" cy="856342"/>
                </a:xfrm>
                <a:prstGeom prst="line">
                  <a:avLst/>
                </a:prstGeom>
                <a:ln w="952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9"/>
                <p:cNvCxnSpPr/>
                <p:nvPr/>
              </p:nvCxnSpPr>
              <p:spPr>
                <a:xfrm rot="5400000" flipH="1">
                  <a:off x="2786743" y="986972"/>
                  <a:ext cx="0" cy="856342"/>
                </a:xfrm>
                <a:prstGeom prst="line">
                  <a:avLst/>
                </a:prstGeom>
                <a:ln w="952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26" name="TextBox 25"/>
            <p:cNvSpPr txBox="1"/>
            <p:nvPr/>
          </p:nvSpPr>
          <p:spPr>
            <a:xfrm>
              <a:off x="8328983" y="1481651"/>
              <a:ext cx="39392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smtClean="0">
                  <a:latin typeface="Titillium" panose="00000500000000000000" pitchFamily="50" charset="0"/>
                </a:rPr>
                <a:t>T1008 – Fallback Channels</a:t>
              </a:r>
              <a:endParaRPr lang="en-US" sz="2400" b="1" dirty="0">
                <a:solidFill>
                  <a:schemeClr val="accent2"/>
                </a:solidFill>
                <a:latin typeface="Titillium" panose="00000500000000000000" pitchFamily="50" charset="0"/>
              </a:endParaRP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6494500" y="3833388"/>
            <a:ext cx="5044351" cy="1310652"/>
            <a:chOff x="7223860" y="1309772"/>
            <a:chExt cx="5044351" cy="1310652"/>
          </a:xfrm>
        </p:grpSpPr>
        <p:grpSp>
          <p:nvGrpSpPr>
            <p:cNvPr id="32" name="Group 31"/>
            <p:cNvGrpSpPr/>
            <p:nvPr/>
          </p:nvGrpSpPr>
          <p:grpSpPr>
            <a:xfrm>
              <a:off x="7223860" y="1309772"/>
              <a:ext cx="822960" cy="822960"/>
              <a:chOff x="6651430" y="1309772"/>
              <a:chExt cx="822960" cy="822960"/>
            </a:xfrm>
          </p:grpSpPr>
          <p:sp>
            <p:nvSpPr>
              <p:cNvPr id="34" name="Oval 33"/>
              <p:cNvSpPr/>
              <p:nvPr/>
            </p:nvSpPr>
            <p:spPr>
              <a:xfrm>
                <a:off x="6651430" y="1309772"/>
                <a:ext cx="822960" cy="82296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5" name="Group 34"/>
              <p:cNvGrpSpPr/>
              <p:nvPr/>
            </p:nvGrpSpPr>
            <p:grpSpPr>
              <a:xfrm rot="2700000">
                <a:off x="6880029" y="1538371"/>
                <a:ext cx="365760" cy="365760"/>
                <a:chOff x="2358572" y="1016001"/>
                <a:chExt cx="856342" cy="856342"/>
              </a:xfrm>
              <a:effectLst/>
            </p:grpSpPr>
            <p:cxnSp>
              <p:nvCxnSpPr>
                <p:cNvPr id="36" name="Straight Connector 35"/>
                <p:cNvCxnSpPr/>
                <p:nvPr/>
              </p:nvCxnSpPr>
              <p:spPr>
                <a:xfrm flipH="1">
                  <a:off x="2786743" y="1016001"/>
                  <a:ext cx="0" cy="856342"/>
                </a:xfrm>
                <a:prstGeom prst="line">
                  <a:avLst/>
                </a:prstGeom>
                <a:ln w="952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/>
                <p:cNvCxnSpPr/>
                <p:nvPr/>
              </p:nvCxnSpPr>
              <p:spPr>
                <a:xfrm rot="5400000" flipH="1">
                  <a:off x="2786743" y="986972"/>
                  <a:ext cx="0" cy="856342"/>
                </a:xfrm>
                <a:prstGeom prst="line">
                  <a:avLst/>
                </a:prstGeom>
                <a:ln w="952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33" name="TextBox 32"/>
            <p:cNvSpPr txBox="1"/>
            <p:nvPr/>
          </p:nvSpPr>
          <p:spPr>
            <a:xfrm>
              <a:off x="8328983" y="1481651"/>
              <a:ext cx="3939228" cy="11387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smtClean="0">
                  <a:latin typeface="Titillium" panose="00000500000000000000" pitchFamily="50" charset="0"/>
                </a:rPr>
                <a:t>T1094 - Custom Command and Control Protocol </a:t>
              </a:r>
              <a:r>
                <a:rPr lang="en-US" sz="2000" dirty="0" smtClean="0">
                  <a:latin typeface="Titillium" panose="00000500000000000000" pitchFamily="50" charset="0"/>
                </a:rPr>
                <a:t>(DNS </a:t>
              </a:r>
              <a:r>
                <a:rPr lang="pt-BR" sz="2000" dirty="0" smtClean="0">
                  <a:latin typeface="Titillium" panose="00000500000000000000" pitchFamily="50" charset="0"/>
                </a:rPr>
                <a:t>A record</a:t>
              </a:r>
              <a:r>
                <a:rPr lang="en-US" sz="2000" dirty="0" smtClean="0">
                  <a:latin typeface="Titillium" panose="00000500000000000000" pitchFamily="50" charset="0"/>
                </a:rPr>
                <a:t>)</a:t>
              </a:r>
              <a:endParaRPr lang="en-US" sz="2000" dirty="0">
                <a:latin typeface="Titillium" panose="00000500000000000000" pitchFamily="50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11790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flythrough dir="out" hasBounce="1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nodeType="after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1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2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fill="hold" nodeType="withEffect" p14:presetBounceEnd="6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5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6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nodeType="withEffect" p14:presetBounceEnd="60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9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0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/>
          <p:cNvPicPr preferRelativeResize="0">
            <a:picLocks noGrp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8028" y="1084217"/>
            <a:ext cx="1701604" cy="2606060"/>
          </a:xfrm>
        </p:spPr>
      </p:pic>
      <p:pic>
        <p:nvPicPr>
          <p:cNvPr id="7" name="Picture Placeholder 6"/>
          <p:cNvPicPr preferRelativeResize="0">
            <a:picLocks noGrp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5808" y="1504781"/>
            <a:ext cx="1648740" cy="3741474"/>
          </a:xfrm>
        </p:spPr>
      </p:pic>
      <p:pic>
        <p:nvPicPr>
          <p:cNvPr id="11" name="Picture Placeholder 10"/>
          <p:cNvPicPr preferRelativeResize="0">
            <a:picLocks noGrp="1"/>
          </p:cNvPicPr>
          <p:nvPr>
            <p:ph type="pic" sz="quarter" idx="1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3179" y="1084263"/>
            <a:ext cx="2123875" cy="2453264"/>
          </a:xfrm>
        </p:spPr>
      </p:pic>
      <p:cxnSp>
        <p:nvCxnSpPr>
          <p:cNvPr id="9" name="Straight Connector 8"/>
          <p:cNvCxnSpPr/>
          <p:nvPr/>
        </p:nvCxnSpPr>
        <p:spPr>
          <a:xfrm flipH="1">
            <a:off x="7551496" y="1889760"/>
            <a:ext cx="1179443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H="1">
            <a:off x="9227516" y="3986516"/>
            <a:ext cx="1179443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/>
          <p:cNvGrpSpPr/>
          <p:nvPr/>
        </p:nvGrpSpPr>
        <p:grpSpPr>
          <a:xfrm rot="2700000">
            <a:off x="7799593" y="2598159"/>
            <a:ext cx="640080" cy="640080"/>
            <a:chOff x="2358572" y="1016001"/>
            <a:chExt cx="856342" cy="856342"/>
          </a:xfrm>
          <a:effectLst/>
        </p:grpSpPr>
        <p:cxnSp>
          <p:nvCxnSpPr>
            <p:cNvPr id="15" name="Straight Connector 14"/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1270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1270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 rot="2700000">
            <a:off x="9746577" y="2613502"/>
            <a:ext cx="640080" cy="640080"/>
            <a:chOff x="2358572" y="1016001"/>
            <a:chExt cx="856342" cy="856342"/>
          </a:xfrm>
          <a:effectLst/>
        </p:grpSpPr>
        <p:cxnSp>
          <p:nvCxnSpPr>
            <p:cNvPr id="18" name="Straight Connector 17"/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1270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1270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0" name="Straight Connector 19"/>
          <p:cNvCxnSpPr>
            <a:cxnSpLocks/>
          </p:cNvCxnSpPr>
          <p:nvPr/>
        </p:nvCxnSpPr>
        <p:spPr>
          <a:xfrm rot="5400000" flipH="1">
            <a:off x="7690807" y="1504781"/>
            <a:ext cx="1179443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cxnSpLocks/>
          </p:cNvCxnSpPr>
          <p:nvPr/>
        </p:nvCxnSpPr>
        <p:spPr>
          <a:xfrm rot="5400000" flipH="1">
            <a:off x="9242858" y="4301907"/>
            <a:ext cx="1179443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/>
          <p:cNvGrpSpPr/>
          <p:nvPr/>
        </p:nvGrpSpPr>
        <p:grpSpPr>
          <a:xfrm>
            <a:off x="1383351" y="1355334"/>
            <a:ext cx="3232227" cy="307777"/>
            <a:chOff x="4472113" y="319593"/>
            <a:chExt cx="3232227" cy="307777"/>
          </a:xfrm>
        </p:grpSpPr>
        <p:sp>
          <p:nvSpPr>
            <p:cNvPr id="26" name="TextBox 25"/>
            <p:cNvSpPr txBox="1"/>
            <p:nvPr userDrawn="1"/>
          </p:nvSpPr>
          <p:spPr>
            <a:xfrm>
              <a:off x="4974788" y="360666"/>
              <a:ext cx="2226892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50" spc="400" dirty="0" smtClean="0">
                  <a:solidFill>
                    <a:schemeClr val="tx1"/>
                  </a:solidFill>
                  <a:latin typeface="+mj-lt"/>
                </a:rPr>
                <a:t>DNS Attack History</a:t>
              </a:r>
            </a:p>
          </p:txBody>
        </p:sp>
        <p:sp>
          <p:nvSpPr>
            <p:cNvPr id="27" name="TextBox 26"/>
            <p:cNvSpPr txBox="1"/>
            <p:nvPr userDrawn="1"/>
          </p:nvSpPr>
          <p:spPr>
            <a:xfrm>
              <a:off x="4472113" y="319593"/>
              <a:ext cx="42511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spc="400">
                  <a:solidFill>
                    <a:schemeClr val="tx1"/>
                  </a:solidFill>
                  <a:latin typeface="+mj-lt"/>
                </a:rPr>
                <a:t>-[</a:t>
              </a:r>
            </a:p>
          </p:txBody>
        </p:sp>
        <p:sp>
          <p:nvSpPr>
            <p:cNvPr id="28" name="TextBox 27"/>
            <p:cNvSpPr txBox="1"/>
            <p:nvPr userDrawn="1"/>
          </p:nvSpPr>
          <p:spPr>
            <a:xfrm>
              <a:off x="7279224" y="319593"/>
              <a:ext cx="42511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spc="400">
                  <a:solidFill>
                    <a:schemeClr val="tx1"/>
                  </a:solidFill>
                  <a:latin typeface="+mj-lt"/>
                </a:rPr>
                <a:t>]-</a:t>
              </a:r>
            </a:p>
          </p:txBody>
        </p:sp>
      </p:grpSp>
      <p:sp>
        <p:nvSpPr>
          <p:cNvPr id="24" name="TextBox 23"/>
          <p:cNvSpPr txBox="1"/>
          <p:nvPr userDrawn="1"/>
        </p:nvSpPr>
        <p:spPr>
          <a:xfrm>
            <a:off x="730208" y="1772212"/>
            <a:ext cx="57113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latin typeface="Titillium" panose="00000500000000000000" pitchFamily="50" charset="0"/>
              </a:rPr>
              <a:t>Global DNS Hijacking</a:t>
            </a:r>
            <a:endParaRPr lang="en-US" sz="3600" b="1" dirty="0">
              <a:solidFill>
                <a:schemeClr val="accent2"/>
              </a:solidFill>
              <a:latin typeface="Titillium" panose="00000500000000000000" pitchFamily="50" charset="0"/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804963" y="2607255"/>
            <a:ext cx="4894770" cy="2295266"/>
            <a:chOff x="1633095" y="2814016"/>
            <a:chExt cx="8265648" cy="2295266"/>
          </a:xfrm>
        </p:grpSpPr>
        <p:sp>
          <p:nvSpPr>
            <p:cNvPr id="29" name="Title 1"/>
            <p:cNvSpPr txBox="1">
              <a:spLocks/>
            </p:cNvSpPr>
            <p:nvPr/>
          </p:nvSpPr>
          <p:spPr>
            <a:xfrm>
              <a:off x="1633095" y="2814016"/>
              <a:ext cx="8265648" cy="376053"/>
            </a:xfrm>
            <a:prstGeom prst="rect">
              <a:avLst/>
            </a:prstGeom>
          </p:spPr>
          <p:txBody>
            <a:bodyPr/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000" b="1" i="0" kern="1200">
                  <a:solidFill>
                    <a:schemeClr val="tx1"/>
                  </a:solidFill>
                  <a:latin typeface="Source Sans Pro Black" charset="0"/>
                  <a:ea typeface="Source Sans Pro Black" charset="0"/>
                  <a:cs typeface="Source Sans Pro Black" charset="0"/>
                </a:defRPr>
              </a:lvl1pPr>
            </a:lstStyle>
            <a:p>
              <a:pPr algn="l"/>
              <a:r>
                <a:rPr lang="en-US" sz="2000" spc="200" dirty="0" smtClean="0">
                  <a:latin typeface="+mn-lt"/>
                </a:rPr>
                <a:t>US CERT ALERT</a:t>
              </a:r>
              <a:endParaRPr lang="en-US" sz="2000" spc="200" dirty="0">
                <a:latin typeface="+mn-lt"/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633095" y="3478066"/>
              <a:ext cx="8265648" cy="16312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28600" indent="-228600">
                <a:buFont typeface="+mj-lt"/>
                <a:buAutoNum type="arabicPeriod"/>
              </a:pPr>
              <a:r>
                <a:rPr lang="en-US" sz="2000" b="1" dirty="0">
                  <a:solidFill>
                    <a:schemeClr val="tx2">
                      <a:alpha val="60000"/>
                    </a:schemeClr>
                  </a:solidFill>
                  <a:ea typeface="Lato Light" charset="0"/>
                  <a:cs typeface="Lato Light" charset="0"/>
                </a:rPr>
                <a:t>DNS REDIRECTOR</a:t>
              </a:r>
            </a:p>
            <a:p>
              <a:pPr marL="228600" indent="-228600">
                <a:buFont typeface="+mj-lt"/>
                <a:buAutoNum type="arabicPeriod"/>
              </a:pPr>
              <a:r>
                <a:rPr lang="en-US" sz="2000" b="1" dirty="0" smtClean="0">
                  <a:solidFill>
                    <a:schemeClr val="tx1">
                      <a:alpha val="60000"/>
                    </a:schemeClr>
                  </a:solidFill>
                  <a:ea typeface="Lato Light" charset="0"/>
                  <a:cs typeface="Lato Light" charset="0"/>
                </a:rPr>
                <a:t>DNS A RECORDS</a:t>
              </a:r>
            </a:p>
            <a:p>
              <a:pPr marL="228600" indent="-228600">
                <a:buFont typeface="+mj-lt"/>
                <a:buAutoNum type="arabicPeriod"/>
              </a:pPr>
              <a:r>
                <a:rPr lang="en-US" sz="2000" b="1" dirty="0" smtClean="0">
                  <a:solidFill>
                    <a:schemeClr val="bg1">
                      <a:lumMod val="10000"/>
                      <a:alpha val="60000"/>
                    </a:schemeClr>
                  </a:solidFill>
                  <a:ea typeface="Lato Light" charset="0"/>
                  <a:cs typeface="Lato Light" charset="0"/>
                </a:rPr>
                <a:t>DNS NS RECORDS</a:t>
              </a:r>
            </a:p>
            <a:p>
              <a:pPr marL="228600" indent="-228600">
                <a:buFont typeface="+mj-lt"/>
                <a:buAutoNum type="arabicPeriod"/>
              </a:pPr>
              <a:endParaRPr lang="es-ES" sz="2000" b="1" dirty="0" smtClean="0">
                <a:solidFill>
                  <a:schemeClr val="bg1">
                    <a:lumMod val="10000"/>
                    <a:alpha val="60000"/>
                  </a:schemeClr>
                </a:solidFill>
                <a:ea typeface="Lato Light" charset="0"/>
                <a:cs typeface="Lato Light" charset="0"/>
              </a:endParaRPr>
            </a:p>
            <a:p>
              <a:pPr marL="342900" indent="-342900">
                <a:buFont typeface="Wingdings" pitchFamily="2" charset="2"/>
                <a:buChar char="v"/>
              </a:pPr>
              <a:r>
                <a:rPr lang="es-ES" sz="2000" b="1" dirty="0" err="1" smtClean="0">
                  <a:solidFill>
                    <a:schemeClr val="bg1">
                      <a:lumMod val="10000"/>
                      <a:alpha val="60000"/>
                    </a:schemeClr>
                  </a:solidFill>
                  <a:ea typeface="Lato Light" charset="0"/>
                  <a:cs typeface="Lato Light" charset="0"/>
                </a:rPr>
                <a:t>Let’s</a:t>
              </a:r>
              <a:r>
                <a:rPr lang="es-ES" sz="2000" b="1" dirty="0" smtClean="0">
                  <a:solidFill>
                    <a:schemeClr val="bg1">
                      <a:lumMod val="10000"/>
                      <a:alpha val="60000"/>
                    </a:schemeClr>
                  </a:solidFill>
                  <a:ea typeface="Lato Light" charset="0"/>
                  <a:cs typeface="Lato Light" charset="0"/>
                </a:rPr>
                <a:t> </a:t>
              </a:r>
              <a:r>
                <a:rPr lang="es-ES" sz="2000" b="1" dirty="0" err="1" smtClean="0">
                  <a:solidFill>
                    <a:schemeClr val="bg1">
                      <a:lumMod val="10000"/>
                      <a:alpha val="60000"/>
                    </a:schemeClr>
                  </a:solidFill>
                  <a:ea typeface="Lato Light" charset="0"/>
                  <a:cs typeface="Lato Light" charset="0"/>
                </a:rPr>
                <a:t>Encrypt</a:t>
              </a:r>
              <a:r>
                <a:rPr lang="es-ES" sz="2000" b="1" dirty="0" smtClean="0">
                  <a:solidFill>
                    <a:schemeClr val="bg1">
                      <a:lumMod val="10000"/>
                      <a:alpha val="60000"/>
                    </a:schemeClr>
                  </a:solidFill>
                  <a:ea typeface="Lato Light" charset="0"/>
                  <a:cs typeface="Lato Light" charset="0"/>
                </a:rPr>
                <a:t> </a:t>
              </a:r>
              <a:r>
                <a:rPr lang="es-ES" sz="2000" b="1" dirty="0" err="1" smtClean="0">
                  <a:solidFill>
                    <a:schemeClr val="bg1">
                      <a:lumMod val="10000"/>
                      <a:alpha val="60000"/>
                    </a:schemeClr>
                  </a:solidFill>
                  <a:ea typeface="Lato Light" charset="0"/>
                  <a:cs typeface="Lato Light" charset="0"/>
                </a:rPr>
                <a:t>Certificates</a:t>
              </a:r>
              <a:endParaRPr lang="es-ES" sz="2000" b="1" dirty="0">
                <a:solidFill>
                  <a:schemeClr val="bg1">
                    <a:lumMod val="10000"/>
                    <a:alpha val="60000"/>
                  </a:schemeClr>
                </a:solidFill>
                <a:ea typeface="Lato Light" charset="0"/>
                <a:cs typeface="Lato Light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54177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8467" y="0"/>
            <a:ext cx="6487886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50800" dist="38100" dir="4140000" algn="tl" rotWithShape="0">
              <a:prstClr val="black">
                <a:alpha val="6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" name="TextBox 3"/>
          <p:cNvSpPr txBox="1"/>
          <p:nvPr/>
        </p:nvSpPr>
        <p:spPr>
          <a:xfrm>
            <a:off x="660777" y="1286808"/>
            <a:ext cx="4254189" cy="273921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spcAft>
                <a:spcPts val="1200"/>
              </a:spcAft>
            </a:pPr>
            <a:r>
              <a:rPr lang="es-ES" sz="5400" b="1" dirty="0" smtClean="0">
                <a:solidFill>
                  <a:schemeClr val="bg1"/>
                </a:solidFill>
                <a:latin typeface="+mj-lt"/>
              </a:rPr>
              <a:t>Sea </a:t>
            </a:r>
            <a:r>
              <a:rPr lang="es-ES" sz="5400" b="1" dirty="0" err="1" smtClean="0">
                <a:solidFill>
                  <a:schemeClr val="bg1"/>
                </a:solidFill>
                <a:latin typeface="+mj-lt"/>
              </a:rPr>
              <a:t>Turtle</a:t>
            </a:r>
            <a:endParaRPr lang="es-ES" dirty="0"/>
          </a:p>
          <a:p>
            <a:pPr>
              <a:spcAft>
                <a:spcPts val="1200"/>
              </a:spcAft>
            </a:pPr>
            <a:r>
              <a:rPr lang="en-US" sz="5400" b="1" dirty="0" err="1" smtClean="0">
                <a:solidFill>
                  <a:schemeClr val="accent2"/>
                </a:solidFill>
                <a:latin typeface="+mj-lt"/>
              </a:rPr>
              <a:t>Unkown</a:t>
            </a:r>
            <a:r>
              <a:rPr lang="en-US" sz="5400" b="1" dirty="0" smtClean="0">
                <a:solidFill>
                  <a:schemeClr val="accent2"/>
                </a:solidFill>
                <a:latin typeface="+mj-lt"/>
              </a:rPr>
              <a:t> Origin</a:t>
            </a:r>
            <a:endParaRPr lang="en-US" dirty="0">
              <a:solidFill>
                <a:schemeClr val="accent2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 rot="2700000">
            <a:off x="4962614" y="2056656"/>
            <a:ext cx="2743200" cy="2743200"/>
            <a:chOff x="2358572" y="1016001"/>
            <a:chExt cx="856342" cy="856342"/>
          </a:xfrm>
          <a:effectLst>
            <a:glow rad="152400">
              <a:schemeClr val="tx1">
                <a:alpha val="10000"/>
              </a:schemeClr>
            </a:glow>
          </a:effectLst>
        </p:grpSpPr>
        <p:cxnSp>
          <p:nvCxnSpPr>
            <p:cNvPr id="6" name="Straight Connector 5"/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254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254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/>
          <p:cNvGrpSpPr/>
          <p:nvPr/>
        </p:nvGrpSpPr>
        <p:grpSpPr>
          <a:xfrm>
            <a:off x="3896139" y="6245523"/>
            <a:ext cx="2874866" cy="369333"/>
            <a:chOff x="4768792" y="6219521"/>
            <a:chExt cx="1989095" cy="369333"/>
          </a:xfrm>
        </p:grpSpPr>
        <p:sp>
          <p:nvSpPr>
            <p:cNvPr id="14" name="TextBox 13"/>
            <p:cNvSpPr txBox="1"/>
            <p:nvPr userDrawn="1"/>
          </p:nvSpPr>
          <p:spPr>
            <a:xfrm>
              <a:off x="6390767" y="6219521"/>
              <a:ext cx="3671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1800">
                <a:latin typeface="Socialico" pitchFamily="2" charset="0"/>
              </a:endParaRPr>
            </a:p>
          </p:txBody>
        </p:sp>
        <p:sp>
          <p:nvSpPr>
            <p:cNvPr id="10" name="TextBox 9"/>
            <p:cNvSpPr txBox="1"/>
            <p:nvPr userDrawn="1"/>
          </p:nvSpPr>
          <p:spPr>
            <a:xfrm>
              <a:off x="4768792" y="6281077"/>
              <a:ext cx="4251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spc="400" dirty="0">
                  <a:solidFill>
                    <a:schemeClr val="bg1"/>
                  </a:solidFill>
                  <a:latin typeface="+mj-lt"/>
                </a:rPr>
                <a:t>-[</a:t>
              </a:r>
            </a:p>
          </p:txBody>
        </p:sp>
      </p:grpSp>
      <p:sp>
        <p:nvSpPr>
          <p:cNvPr id="17" name="TextBox 16"/>
          <p:cNvSpPr txBox="1"/>
          <p:nvPr userDrawn="1"/>
        </p:nvSpPr>
        <p:spPr>
          <a:xfrm>
            <a:off x="8194063" y="2551093"/>
            <a:ext cx="3259020" cy="17543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600" b="1" spc="400" dirty="0">
                <a:solidFill>
                  <a:srgbClr val="2B2B2B"/>
                </a:solidFill>
                <a:latin typeface="+mj-lt"/>
              </a:rPr>
              <a:t>MILITARY &amp; POLITICAL ADVANTAGE</a:t>
            </a:r>
          </a:p>
        </p:txBody>
      </p:sp>
      <p:grpSp>
        <p:nvGrpSpPr>
          <p:cNvPr id="22" name="Group 21"/>
          <p:cNvGrpSpPr/>
          <p:nvPr/>
        </p:nvGrpSpPr>
        <p:grpSpPr>
          <a:xfrm rot="2700000">
            <a:off x="6169502" y="3131524"/>
            <a:ext cx="457200" cy="457200"/>
            <a:chOff x="2358572" y="1016001"/>
            <a:chExt cx="856342" cy="85634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cxnSp>
          <p:nvCxnSpPr>
            <p:cNvPr id="23" name="Straight Connector 22"/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1111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1111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/>
          <p:cNvGrpSpPr/>
          <p:nvPr/>
        </p:nvGrpSpPr>
        <p:grpSpPr>
          <a:xfrm rot="2700000">
            <a:off x="5947550" y="1544024"/>
            <a:ext cx="1280160" cy="1280160"/>
            <a:chOff x="2358572" y="1016001"/>
            <a:chExt cx="856342" cy="856342"/>
          </a:xfrm>
          <a:effectLst>
            <a:glow rad="152400">
              <a:schemeClr val="tx1">
                <a:alpha val="10000"/>
              </a:schemeClr>
            </a:glow>
          </a:effectLst>
        </p:grpSpPr>
        <p:cxnSp>
          <p:nvCxnSpPr>
            <p:cNvPr id="26" name="Straight Connector 25"/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2540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2540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 rot="2700000">
            <a:off x="6757218" y="2056631"/>
            <a:ext cx="914400" cy="914400"/>
            <a:chOff x="2358572" y="1016001"/>
            <a:chExt cx="856342" cy="856342"/>
          </a:xfrm>
          <a:effectLst/>
        </p:grpSpPr>
        <p:cxnSp>
          <p:nvCxnSpPr>
            <p:cNvPr id="20" name="Straight Connector 19"/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2540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2540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TextBox 28"/>
          <p:cNvSpPr txBox="1"/>
          <p:nvPr/>
        </p:nvSpPr>
        <p:spPr>
          <a:xfrm>
            <a:off x="660777" y="4074958"/>
            <a:ext cx="3259020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600" b="1" spc="400" dirty="0" smtClean="0">
                <a:solidFill>
                  <a:schemeClr val="bg1"/>
                </a:solidFill>
                <a:latin typeface="+mj-lt"/>
              </a:rPr>
              <a:t>Strategic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430298" y="6285279"/>
            <a:ext cx="3434512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s-ES" dirty="0">
                <a:solidFill>
                  <a:schemeClr val="bg1"/>
                </a:solidFill>
                <a:latin typeface="Socialico"/>
              </a:rPr>
              <a:t>Once</a:t>
            </a:r>
            <a:r>
              <a:rPr lang="es-ES" baseline="0" dirty="0">
                <a:solidFill>
                  <a:schemeClr val="bg1"/>
                </a:solidFill>
                <a:latin typeface="Socialico"/>
              </a:rPr>
              <a:t> </a:t>
            </a:r>
            <a:r>
              <a:rPr lang="es-ES" baseline="0" dirty="0" err="1">
                <a:solidFill>
                  <a:schemeClr val="bg1"/>
                </a:solidFill>
                <a:latin typeface="Socialico"/>
              </a:rPr>
              <a:t>Upon</a:t>
            </a:r>
            <a:r>
              <a:rPr lang="es-ES" baseline="0" dirty="0">
                <a:solidFill>
                  <a:schemeClr val="bg1"/>
                </a:solidFill>
                <a:latin typeface="Socialico"/>
              </a:rPr>
              <a:t> a Time</a:t>
            </a:r>
            <a:endParaRPr lang="en-US" dirty="0">
              <a:solidFill>
                <a:schemeClr val="bg1"/>
              </a:solidFill>
              <a:latin typeface="Socialico"/>
            </a:endParaRPr>
          </a:p>
        </p:txBody>
      </p:sp>
    </p:spTree>
    <p:extLst>
      <p:ext uri="{BB962C8B-B14F-4D97-AF65-F5344CB8AC3E}">
        <p14:creationId xmlns:p14="http://schemas.microsoft.com/office/powerpoint/2010/main" val="3521936584"/>
      </p:ext>
    </p:extLst>
  </p:cSld>
  <p:clrMapOvr>
    <a:masterClrMapping/>
  </p:clrMapOvr>
  <p:transition spd="slow">
    <p:wheel spokes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9" presetClass="entr" presetSubtype="0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75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25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75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7" grpId="0"/>
      <p:bldP spid="29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5905" y="350520"/>
            <a:ext cx="8930640" cy="5966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307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 rot="2700000">
            <a:off x="5775955" y="1199051"/>
            <a:ext cx="640080" cy="640080"/>
            <a:chOff x="2358572" y="1016001"/>
            <a:chExt cx="856342" cy="856342"/>
          </a:xfrm>
          <a:effectLst/>
        </p:grpSpPr>
        <p:cxnSp>
          <p:nvCxnSpPr>
            <p:cNvPr id="19" name="Straight Connector 18"/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1270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1270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/>
          <p:cNvSpPr txBox="1"/>
          <p:nvPr/>
        </p:nvSpPr>
        <p:spPr>
          <a:xfrm>
            <a:off x="2641599" y="2675256"/>
            <a:ext cx="694266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s-ES" sz="8000" spc="400" dirty="0" err="1">
                <a:solidFill>
                  <a:srgbClr val="2B2B2B"/>
                </a:solidFill>
                <a:latin typeface="Titillium Bd"/>
              </a:rPr>
              <a:t>Guns</a:t>
            </a:r>
            <a:r>
              <a:rPr lang="es-ES" sz="8000" spc="400" dirty="0">
                <a:solidFill>
                  <a:srgbClr val="2B2B2B"/>
                </a:solidFill>
                <a:latin typeface="Titillium Bd"/>
              </a:rPr>
              <a:t> In Data</a:t>
            </a:r>
            <a:endParaRPr lang="en-US" sz="8000" spc="400" dirty="0">
              <a:solidFill>
                <a:srgbClr val="2B2B2B"/>
              </a:solidFill>
              <a:latin typeface="Titillium Bd"/>
            </a:endParaRPr>
          </a:p>
        </p:txBody>
      </p:sp>
      <p:grpSp>
        <p:nvGrpSpPr>
          <p:cNvPr id="12" name="Group 11"/>
          <p:cNvGrpSpPr/>
          <p:nvPr/>
        </p:nvGrpSpPr>
        <p:grpSpPr>
          <a:xfrm rot="1522686">
            <a:off x="8839844" y="3830172"/>
            <a:ext cx="1554480" cy="1554480"/>
            <a:chOff x="2358572" y="1016001"/>
            <a:chExt cx="856342" cy="856342"/>
          </a:xfrm>
          <a:effectLst/>
        </p:grpSpPr>
        <p:cxnSp>
          <p:nvCxnSpPr>
            <p:cNvPr id="15" name="Straight Connector 14"/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190500">
              <a:solidFill>
                <a:schemeClr val="tx1">
                  <a:lumMod val="10000"/>
                  <a:lumOff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190500">
              <a:solidFill>
                <a:schemeClr val="tx1">
                  <a:lumMod val="10000"/>
                  <a:lumOff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/>
          <p:cNvGrpSpPr/>
          <p:nvPr/>
        </p:nvGrpSpPr>
        <p:grpSpPr>
          <a:xfrm rot="1522686">
            <a:off x="8243289" y="4076724"/>
            <a:ext cx="2743200" cy="2743200"/>
            <a:chOff x="2358572" y="1016001"/>
            <a:chExt cx="856342" cy="856342"/>
          </a:xfrm>
          <a:effectLst/>
        </p:grpSpPr>
        <p:cxnSp>
          <p:nvCxnSpPr>
            <p:cNvPr id="25" name="Straight Connector 24"/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3810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3810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 rot="1522686">
            <a:off x="9992937" y="5711302"/>
            <a:ext cx="640080" cy="640080"/>
            <a:chOff x="2358572" y="1016001"/>
            <a:chExt cx="856342" cy="856342"/>
          </a:xfrm>
          <a:effectLst/>
        </p:grpSpPr>
        <p:cxnSp>
          <p:nvCxnSpPr>
            <p:cNvPr id="28" name="Straight Connector 27"/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127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127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 rot="1522686">
            <a:off x="11043423" y="3985819"/>
            <a:ext cx="914400" cy="914400"/>
            <a:chOff x="2358572" y="1016001"/>
            <a:chExt cx="856342" cy="856342"/>
          </a:xfrm>
          <a:effectLst/>
        </p:grpSpPr>
        <p:cxnSp>
          <p:nvCxnSpPr>
            <p:cNvPr id="31" name="Straight Connector 30"/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2540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2540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996471">
            <a:off x="-918986" y="1125234"/>
            <a:ext cx="6460768" cy="460753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693538">
            <a:off x="7559423" y="578792"/>
            <a:ext cx="4049684" cy="2888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380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afterEffect" p14:presetBounceEnd="7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4000">
                                          <p:cBhvr additive="base">
                                            <p:cTn id="7" dur="12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4000">
                                          <p:cBhvr additive="base">
                                            <p:cTn id="8" dur="12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1250"/>
                                </p:stCondLst>
                                <p:childTnLst>
                                  <p:par>
                                    <p:cTn id="10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750"/>
                                </p:stCondLst>
                                <p:childTnLst>
                                  <p:par>
                                    <p:cTn id="14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2250"/>
                                </p:stCondLst>
                                <p:childTnLst>
                                  <p:par>
                                    <p:cTn id="18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2750"/>
                                </p:stCondLst>
                                <p:childTnLst>
                                  <p:par>
                                    <p:cTn id="22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1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2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2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1250"/>
                                </p:stCondLst>
                                <p:childTnLst>
                                  <p:par>
                                    <p:cTn id="10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750"/>
                                </p:stCondLst>
                                <p:childTnLst>
                                  <p:par>
                                    <p:cTn id="14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2250"/>
                                </p:stCondLst>
                                <p:childTnLst>
                                  <p:par>
                                    <p:cTn id="18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2750"/>
                                </p:stCondLst>
                                <p:childTnLst>
                                  <p:par>
                                    <p:cTn id="22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1" grpId="0"/>
        </p:bldLst>
      </p:timing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/>
      </p:sp>
      <p:grpSp>
        <p:nvGrpSpPr>
          <p:cNvPr id="52" name="Group 51"/>
          <p:cNvGrpSpPr/>
          <p:nvPr/>
        </p:nvGrpSpPr>
        <p:grpSpPr>
          <a:xfrm rot="2700000">
            <a:off x="66695" y="50657"/>
            <a:ext cx="2743200" cy="2743200"/>
            <a:chOff x="2358572" y="1016001"/>
            <a:chExt cx="856342" cy="856342"/>
          </a:xfrm>
          <a:effectLst>
            <a:glow rad="152400">
              <a:schemeClr val="tx1">
                <a:alpha val="10000"/>
              </a:schemeClr>
            </a:glow>
          </a:effectLst>
        </p:grpSpPr>
        <p:cxnSp>
          <p:nvCxnSpPr>
            <p:cNvPr id="53" name="Straight Connector 52"/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254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254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Rectangle 3"/>
          <p:cNvSpPr/>
          <p:nvPr/>
        </p:nvSpPr>
        <p:spPr>
          <a:xfrm>
            <a:off x="0" y="0"/>
            <a:ext cx="12191999" cy="6857999"/>
          </a:xfrm>
          <a:prstGeom prst="rect">
            <a:avLst/>
          </a:prstGeom>
          <a:solidFill>
            <a:schemeClr val="tx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31"/>
          <p:cNvGrpSpPr/>
          <p:nvPr/>
        </p:nvGrpSpPr>
        <p:grpSpPr>
          <a:xfrm>
            <a:off x="3029576" y="1375890"/>
            <a:ext cx="6132848" cy="1507291"/>
            <a:chOff x="3569959" y="831609"/>
            <a:chExt cx="6132848" cy="1507291"/>
          </a:xfrm>
        </p:grpSpPr>
        <p:sp>
          <p:nvSpPr>
            <p:cNvPr id="33" name="TextBox 32"/>
            <p:cNvSpPr txBox="1"/>
            <p:nvPr/>
          </p:nvSpPr>
          <p:spPr>
            <a:xfrm>
              <a:off x="3569959" y="1138571"/>
              <a:ext cx="613284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smtClean="0">
                  <a:solidFill>
                    <a:schemeClr val="bg1"/>
                  </a:solidFill>
                  <a:latin typeface="Titillium" panose="00000500000000000000" pitchFamily="50" charset="0"/>
                </a:rPr>
                <a:t>DNS Hijacking Common Techniques</a:t>
              </a:r>
              <a:endParaRPr lang="en-US" sz="3600" b="1" dirty="0">
                <a:solidFill>
                  <a:schemeClr val="bg1"/>
                </a:solidFill>
                <a:latin typeface="Titillium" panose="00000500000000000000" pitchFamily="50" charset="0"/>
              </a:endParaRPr>
            </a:p>
          </p:txBody>
        </p:sp>
        <p:grpSp>
          <p:nvGrpSpPr>
            <p:cNvPr id="34" name="Group 33"/>
            <p:cNvGrpSpPr/>
            <p:nvPr/>
          </p:nvGrpSpPr>
          <p:grpSpPr>
            <a:xfrm>
              <a:off x="5020269" y="831609"/>
              <a:ext cx="3232227" cy="307777"/>
              <a:chOff x="4472113" y="340130"/>
              <a:chExt cx="3232227" cy="307777"/>
            </a:xfrm>
          </p:grpSpPr>
          <p:sp>
            <p:nvSpPr>
              <p:cNvPr id="35" name="TextBox 34"/>
              <p:cNvSpPr txBox="1"/>
              <p:nvPr userDrawn="1"/>
            </p:nvSpPr>
            <p:spPr>
              <a:xfrm>
                <a:off x="5195202" y="340130"/>
                <a:ext cx="178606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s-ES" sz="1400" spc="400" dirty="0" err="1" smtClean="0">
                    <a:solidFill>
                      <a:schemeClr val="bg1"/>
                    </a:solidFill>
                    <a:latin typeface="+mj-lt"/>
                  </a:rPr>
                  <a:t>Guns</a:t>
                </a:r>
                <a:r>
                  <a:rPr lang="es-ES" sz="1400" spc="400" dirty="0" smtClean="0">
                    <a:solidFill>
                      <a:schemeClr val="bg1"/>
                    </a:solidFill>
                    <a:latin typeface="+mj-lt"/>
                  </a:rPr>
                  <a:t> In Data</a:t>
                </a:r>
                <a:endParaRPr lang="en-US" sz="1400" spc="400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36" name="TextBox 35"/>
              <p:cNvSpPr txBox="1"/>
              <p:nvPr userDrawn="1"/>
            </p:nvSpPr>
            <p:spPr>
              <a:xfrm>
                <a:off x="4472113" y="340130"/>
                <a:ext cx="42511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spc="400" dirty="0">
                    <a:solidFill>
                      <a:schemeClr val="bg1"/>
                    </a:solidFill>
                    <a:latin typeface="+mj-lt"/>
                  </a:rPr>
                  <a:t>-[</a:t>
                </a:r>
              </a:p>
            </p:txBody>
          </p:sp>
          <p:sp>
            <p:nvSpPr>
              <p:cNvPr id="37" name="TextBox 36"/>
              <p:cNvSpPr txBox="1"/>
              <p:nvPr userDrawn="1"/>
            </p:nvSpPr>
            <p:spPr>
              <a:xfrm>
                <a:off x="7279224" y="340130"/>
                <a:ext cx="42511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spc="400" dirty="0">
                    <a:solidFill>
                      <a:schemeClr val="bg1"/>
                    </a:solidFill>
                    <a:latin typeface="+mj-lt"/>
                  </a:rPr>
                  <a:t>]-</a:t>
                </a:r>
              </a:p>
            </p:txBody>
          </p:sp>
        </p:grpSp>
      </p:grpSp>
      <p:sp>
        <p:nvSpPr>
          <p:cNvPr id="38" name="Rectangle 37"/>
          <p:cNvSpPr/>
          <p:nvPr/>
        </p:nvSpPr>
        <p:spPr>
          <a:xfrm>
            <a:off x="907142" y="693056"/>
            <a:ext cx="10377714" cy="5471886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9" name="Group 38"/>
          <p:cNvGrpSpPr/>
          <p:nvPr/>
        </p:nvGrpSpPr>
        <p:grpSpPr>
          <a:xfrm>
            <a:off x="1682166" y="3375855"/>
            <a:ext cx="2797720" cy="1402749"/>
            <a:chOff x="1450793" y="3851124"/>
            <a:chExt cx="2574337" cy="1402749"/>
          </a:xfrm>
        </p:grpSpPr>
        <p:sp>
          <p:nvSpPr>
            <p:cNvPr id="41" name="TextBox 40"/>
            <p:cNvSpPr txBox="1"/>
            <p:nvPr/>
          </p:nvSpPr>
          <p:spPr>
            <a:xfrm>
              <a:off x="1515681" y="4346445"/>
              <a:ext cx="2509449" cy="9074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s-ES" sz="1400" dirty="0" smtClean="0">
                  <a:solidFill>
                    <a:schemeClr val="bg1"/>
                  </a:solidFill>
                  <a:ea typeface="Source Sans Pro" charset="0"/>
                  <a:cs typeface="Source Sans Pro" charset="0"/>
                </a:rPr>
                <a:t>Access </a:t>
              </a:r>
              <a:r>
                <a:rPr lang="es-ES" sz="1400" dirty="0" err="1" smtClean="0">
                  <a:solidFill>
                    <a:schemeClr val="bg1"/>
                  </a:solidFill>
                  <a:ea typeface="Source Sans Pro" charset="0"/>
                  <a:cs typeface="Source Sans Pro" charset="0"/>
                </a:rPr>
                <a:t>to</a:t>
              </a:r>
              <a:r>
                <a:rPr lang="es-ES" sz="1400" dirty="0" smtClean="0">
                  <a:solidFill>
                    <a:schemeClr val="bg1"/>
                  </a:solidFill>
                  <a:ea typeface="Source Sans Pro" charset="0"/>
                  <a:cs typeface="Source Sans Pro" charset="0"/>
                </a:rPr>
                <a:t> </a:t>
              </a:r>
              <a:r>
                <a:rPr lang="es-ES" sz="1400" dirty="0" err="1" smtClean="0">
                  <a:solidFill>
                    <a:schemeClr val="bg1"/>
                  </a:solidFill>
                  <a:ea typeface="Source Sans Pro" charset="0"/>
                  <a:cs typeface="Source Sans Pro" charset="0"/>
                </a:rPr>
                <a:t>accounts</a:t>
              </a:r>
              <a:r>
                <a:rPr lang="es-ES" sz="1400" dirty="0" smtClean="0">
                  <a:solidFill>
                    <a:schemeClr val="bg1"/>
                  </a:solidFill>
                  <a:ea typeface="Source Sans Pro" charset="0"/>
                  <a:cs typeface="Source Sans Pro" charset="0"/>
                </a:rPr>
                <a:t> </a:t>
              </a:r>
              <a:r>
                <a:rPr lang="es-ES" sz="1400" dirty="0" err="1" smtClean="0">
                  <a:solidFill>
                    <a:schemeClr val="bg1"/>
                  </a:solidFill>
                  <a:ea typeface="Source Sans Pro" charset="0"/>
                  <a:cs typeface="Source Sans Pro" charset="0"/>
                </a:rPr>
                <a:t>when</a:t>
              </a:r>
              <a:r>
                <a:rPr lang="es-ES" sz="1400" dirty="0" smtClean="0">
                  <a:solidFill>
                    <a:schemeClr val="bg1"/>
                  </a:solidFill>
                  <a:ea typeface="Source Sans Pro" charset="0"/>
                  <a:cs typeface="Source Sans Pro" charset="0"/>
                </a:rPr>
                <a:t> </a:t>
              </a:r>
              <a:r>
                <a:rPr lang="es-ES" sz="1400" dirty="0" err="1" smtClean="0">
                  <a:solidFill>
                    <a:schemeClr val="bg1"/>
                  </a:solidFill>
                  <a:ea typeface="Source Sans Pro" charset="0"/>
                  <a:cs typeface="Source Sans Pro" charset="0"/>
                </a:rPr>
                <a:t>passwords</a:t>
              </a:r>
              <a:r>
                <a:rPr lang="es-ES" sz="1400" dirty="0" smtClean="0">
                  <a:solidFill>
                    <a:schemeClr val="bg1"/>
                  </a:solidFill>
                  <a:ea typeface="Source Sans Pro" charset="0"/>
                  <a:cs typeface="Source Sans Pro" charset="0"/>
                </a:rPr>
                <a:t> are </a:t>
              </a:r>
              <a:r>
                <a:rPr lang="es-ES" sz="1400" dirty="0" err="1" smtClean="0">
                  <a:solidFill>
                    <a:schemeClr val="bg1"/>
                  </a:solidFill>
                  <a:ea typeface="Source Sans Pro" charset="0"/>
                  <a:cs typeface="Source Sans Pro" charset="0"/>
                </a:rPr>
                <a:t>unknown</a:t>
              </a:r>
              <a:r>
                <a:rPr lang="es-ES" sz="1400" dirty="0" smtClean="0">
                  <a:solidFill>
                    <a:schemeClr val="bg1"/>
                  </a:solidFill>
                  <a:ea typeface="Source Sans Pro" charset="0"/>
                  <a:cs typeface="Source Sans Pro" charset="0"/>
                </a:rPr>
                <a:t> </a:t>
              </a:r>
              <a:r>
                <a:rPr lang="es-ES" sz="1400" dirty="0" err="1" smtClean="0">
                  <a:solidFill>
                    <a:schemeClr val="bg1"/>
                  </a:solidFill>
                  <a:ea typeface="Source Sans Pro" charset="0"/>
                  <a:cs typeface="Source Sans Pro" charset="0"/>
                </a:rPr>
                <a:t>or</a:t>
              </a:r>
              <a:r>
                <a:rPr lang="es-ES" sz="1400" dirty="0" smtClean="0">
                  <a:solidFill>
                    <a:schemeClr val="bg1"/>
                  </a:solidFill>
                  <a:ea typeface="Source Sans Pro" charset="0"/>
                  <a:cs typeface="Source Sans Pro" charset="0"/>
                </a:rPr>
                <a:t> </a:t>
              </a:r>
              <a:r>
                <a:rPr lang="es-ES" sz="1400" dirty="0" err="1" smtClean="0">
                  <a:solidFill>
                    <a:schemeClr val="bg1"/>
                  </a:solidFill>
                  <a:ea typeface="Source Sans Pro" charset="0"/>
                  <a:cs typeface="Source Sans Pro" charset="0"/>
                </a:rPr>
                <a:t>when</a:t>
              </a:r>
              <a:r>
                <a:rPr lang="es-ES" sz="1400" dirty="0" smtClean="0">
                  <a:solidFill>
                    <a:schemeClr val="bg1"/>
                  </a:solidFill>
                  <a:ea typeface="Source Sans Pro" charset="0"/>
                  <a:cs typeface="Source Sans Pro" charset="0"/>
                </a:rPr>
                <a:t> </a:t>
              </a:r>
              <a:r>
                <a:rPr lang="es-ES" sz="1400" dirty="0" err="1" smtClean="0">
                  <a:solidFill>
                    <a:schemeClr val="bg1"/>
                  </a:solidFill>
                  <a:ea typeface="Source Sans Pro" charset="0"/>
                  <a:cs typeface="Source Sans Pro" charset="0"/>
                </a:rPr>
                <a:t>password</a:t>
              </a:r>
              <a:r>
                <a:rPr lang="es-ES" sz="1400" dirty="0" smtClean="0">
                  <a:solidFill>
                    <a:schemeClr val="bg1"/>
                  </a:solidFill>
                  <a:ea typeface="Source Sans Pro" charset="0"/>
                  <a:cs typeface="Source Sans Pro" charset="0"/>
                </a:rPr>
                <a:t> hashes  are </a:t>
              </a:r>
              <a:r>
                <a:rPr lang="es-ES" sz="1400" dirty="0" err="1" smtClean="0">
                  <a:solidFill>
                    <a:schemeClr val="bg1"/>
                  </a:solidFill>
                  <a:ea typeface="Source Sans Pro" charset="0"/>
                  <a:cs typeface="Source Sans Pro" charset="0"/>
                </a:rPr>
                <a:t>obtained</a:t>
              </a:r>
              <a:endParaRPr lang="en-US" sz="1400" dirty="0">
                <a:solidFill>
                  <a:schemeClr val="bg1"/>
                </a:solidFill>
                <a:ea typeface="Source Sans Pro" charset="0"/>
                <a:cs typeface="Source Sans Pro" charset="0"/>
              </a:endParaRPr>
            </a:p>
          </p:txBody>
        </p:sp>
        <p:sp>
          <p:nvSpPr>
            <p:cNvPr id="42" name="Title 1"/>
            <p:cNvSpPr txBox="1">
              <a:spLocks/>
            </p:cNvSpPr>
            <p:nvPr/>
          </p:nvSpPr>
          <p:spPr>
            <a:xfrm>
              <a:off x="1450793" y="3851124"/>
              <a:ext cx="2574337" cy="376053"/>
            </a:xfrm>
            <a:prstGeom prst="rect">
              <a:avLst/>
            </a:prstGeom>
          </p:spPr>
          <p:txBody>
            <a:bodyPr/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000" b="1" i="0" kern="1200">
                  <a:solidFill>
                    <a:schemeClr val="tx1"/>
                  </a:solidFill>
                  <a:latin typeface="Source Sans Pro Black" charset="0"/>
                  <a:ea typeface="Source Sans Pro Black" charset="0"/>
                  <a:cs typeface="Source Sans Pro Black" charset="0"/>
                </a:defRPr>
              </a:lvl1pPr>
            </a:lstStyle>
            <a:p>
              <a:r>
                <a:rPr lang="en-US" sz="1600" spc="400" dirty="0" smtClean="0">
                  <a:solidFill>
                    <a:schemeClr val="bg1"/>
                  </a:solidFill>
                  <a:latin typeface="+mj-lt"/>
                </a:rPr>
                <a:t>T110 – BRUTE FORCE</a:t>
              </a:r>
              <a:endParaRPr lang="en-US" sz="1600" spc="400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7806269" y="3375855"/>
            <a:ext cx="2785516" cy="1427884"/>
            <a:chOff x="1677596" y="3851124"/>
            <a:chExt cx="2347534" cy="1427884"/>
          </a:xfrm>
        </p:grpSpPr>
        <p:sp>
          <p:nvSpPr>
            <p:cNvPr id="45" name="TextBox 44"/>
            <p:cNvSpPr txBox="1"/>
            <p:nvPr/>
          </p:nvSpPr>
          <p:spPr>
            <a:xfrm>
              <a:off x="1677598" y="4346445"/>
              <a:ext cx="2347532" cy="9325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s-ES" sz="1400" dirty="0" err="1" smtClean="0">
                  <a:solidFill>
                    <a:schemeClr val="bg1"/>
                  </a:solidFill>
                  <a:ea typeface="Source Sans Pro" charset="0"/>
                  <a:cs typeface="Source Sans Pro" charset="0"/>
                </a:rPr>
                <a:t>Steal</a:t>
              </a:r>
              <a:r>
                <a:rPr lang="es-ES" sz="1400" dirty="0" smtClean="0">
                  <a:solidFill>
                    <a:schemeClr val="bg1"/>
                  </a:solidFill>
                  <a:ea typeface="Source Sans Pro" charset="0"/>
                  <a:cs typeface="Source Sans Pro" charset="0"/>
                </a:rPr>
                <a:t>  </a:t>
              </a:r>
              <a:r>
                <a:rPr lang="es-ES" sz="1400" dirty="0" err="1" smtClean="0">
                  <a:solidFill>
                    <a:schemeClr val="bg1"/>
                  </a:solidFill>
                  <a:ea typeface="Source Sans Pro" charset="0"/>
                  <a:cs typeface="Source Sans Pro" charset="0"/>
                </a:rPr>
                <a:t>or</a:t>
              </a:r>
              <a:r>
                <a:rPr lang="es-ES" sz="1400" dirty="0" smtClean="0">
                  <a:solidFill>
                    <a:schemeClr val="bg1"/>
                  </a:solidFill>
                  <a:ea typeface="Source Sans Pro" charset="0"/>
                  <a:cs typeface="Source Sans Pro" charset="0"/>
                </a:rPr>
                <a:t> capture </a:t>
              </a:r>
              <a:r>
                <a:rPr lang="es-ES" sz="1400" dirty="0" err="1" smtClean="0">
                  <a:solidFill>
                    <a:schemeClr val="bg1"/>
                  </a:solidFill>
                  <a:ea typeface="Source Sans Pro" charset="0"/>
                  <a:cs typeface="Source Sans Pro" charset="0"/>
                </a:rPr>
                <a:t>credentials</a:t>
              </a:r>
              <a:r>
                <a:rPr lang="es-ES" sz="1400" dirty="0" smtClean="0">
                  <a:solidFill>
                    <a:schemeClr val="bg1"/>
                  </a:solidFill>
                  <a:ea typeface="Source Sans Pro" charset="0"/>
                  <a:cs typeface="Source Sans Pro" charset="0"/>
                </a:rPr>
                <a:t> of </a:t>
              </a:r>
              <a:r>
                <a:rPr lang="es-ES" sz="1400" dirty="0" err="1" smtClean="0">
                  <a:solidFill>
                    <a:schemeClr val="bg1"/>
                  </a:solidFill>
                  <a:ea typeface="Source Sans Pro" charset="0"/>
                  <a:cs typeface="Source Sans Pro" charset="0"/>
                </a:rPr>
                <a:t>user</a:t>
              </a:r>
              <a:r>
                <a:rPr lang="es-ES" sz="1400" dirty="0" smtClean="0">
                  <a:solidFill>
                    <a:schemeClr val="bg1"/>
                  </a:solidFill>
                  <a:ea typeface="Source Sans Pro" charset="0"/>
                  <a:cs typeface="Source Sans Pro" charset="0"/>
                </a:rPr>
                <a:t> </a:t>
              </a:r>
              <a:r>
                <a:rPr lang="es-ES" sz="1400" dirty="0" err="1" smtClean="0">
                  <a:solidFill>
                    <a:schemeClr val="bg1"/>
                  </a:solidFill>
                  <a:ea typeface="Source Sans Pro" charset="0"/>
                  <a:cs typeface="Source Sans Pro" charset="0"/>
                </a:rPr>
                <a:t>or</a:t>
              </a:r>
              <a:r>
                <a:rPr lang="es-ES" sz="1400" dirty="0" smtClean="0">
                  <a:solidFill>
                    <a:schemeClr val="bg1"/>
                  </a:solidFill>
                  <a:ea typeface="Source Sans Pro" charset="0"/>
                  <a:cs typeface="Source Sans Pro" charset="0"/>
                </a:rPr>
                <a:t> </a:t>
              </a:r>
              <a:r>
                <a:rPr lang="es-ES" sz="1400" dirty="0" err="1" smtClean="0">
                  <a:solidFill>
                    <a:schemeClr val="bg1"/>
                  </a:solidFill>
                  <a:ea typeface="Source Sans Pro" charset="0"/>
                  <a:cs typeface="Source Sans Pro" charset="0"/>
                </a:rPr>
                <a:t>service</a:t>
              </a:r>
              <a:r>
                <a:rPr lang="es-ES" sz="1400" dirty="0" smtClean="0">
                  <a:solidFill>
                    <a:schemeClr val="bg1"/>
                  </a:solidFill>
                  <a:ea typeface="Source Sans Pro" charset="0"/>
                  <a:cs typeface="Source Sans Pro" charset="0"/>
                </a:rPr>
                <a:t> </a:t>
              </a:r>
              <a:r>
                <a:rPr lang="es-ES" sz="1400" dirty="0" err="1" smtClean="0">
                  <a:solidFill>
                    <a:schemeClr val="bg1"/>
                  </a:solidFill>
                  <a:ea typeface="Source Sans Pro" charset="0"/>
                  <a:cs typeface="Source Sans Pro" charset="0"/>
                </a:rPr>
                <a:t>account</a:t>
              </a:r>
              <a:r>
                <a:rPr lang="es-ES" sz="1400" dirty="0" smtClean="0">
                  <a:solidFill>
                    <a:schemeClr val="bg1"/>
                  </a:solidFill>
                  <a:ea typeface="Source Sans Pro" charset="0"/>
                  <a:cs typeface="Source Sans Pro" charset="0"/>
                </a:rPr>
                <a:t> </a:t>
              </a:r>
              <a:r>
                <a:rPr lang="es-ES" sz="1400" dirty="0" err="1" smtClean="0">
                  <a:solidFill>
                    <a:schemeClr val="bg1"/>
                  </a:solidFill>
                  <a:ea typeface="Source Sans Pro" charset="0"/>
                  <a:cs typeface="Source Sans Pro" charset="0"/>
                </a:rPr>
                <a:t>earlier</a:t>
              </a:r>
              <a:r>
                <a:rPr lang="es-ES" sz="1400" dirty="0" smtClean="0">
                  <a:solidFill>
                    <a:schemeClr val="bg1"/>
                  </a:solidFill>
                  <a:ea typeface="Source Sans Pro" charset="0"/>
                  <a:cs typeface="Source Sans Pro" charset="0"/>
                </a:rPr>
                <a:t> </a:t>
              </a:r>
              <a:br>
                <a:rPr lang="es-ES" sz="1400" dirty="0" smtClean="0">
                  <a:solidFill>
                    <a:schemeClr val="bg1"/>
                  </a:solidFill>
                  <a:ea typeface="Source Sans Pro" charset="0"/>
                  <a:cs typeface="Source Sans Pro" charset="0"/>
                </a:rPr>
              </a:br>
              <a:r>
                <a:rPr lang="es-ES" sz="1400" dirty="0" smtClean="0">
                  <a:solidFill>
                    <a:schemeClr val="bg1"/>
                  </a:solidFill>
                  <a:ea typeface="Source Sans Pro" charset="0"/>
                  <a:cs typeface="Source Sans Pro" charset="0"/>
                </a:rPr>
                <a:t>in </a:t>
              </a:r>
              <a:r>
                <a:rPr lang="es-ES" sz="1400" dirty="0" err="1" smtClean="0">
                  <a:solidFill>
                    <a:schemeClr val="bg1"/>
                  </a:solidFill>
                  <a:ea typeface="Source Sans Pro" charset="0"/>
                  <a:cs typeface="Source Sans Pro" charset="0"/>
                </a:rPr>
                <a:t>the</a:t>
              </a:r>
              <a:r>
                <a:rPr lang="es-ES" sz="1400" dirty="0" smtClean="0">
                  <a:solidFill>
                    <a:schemeClr val="bg1"/>
                  </a:solidFill>
                  <a:ea typeface="Source Sans Pro" charset="0"/>
                  <a:cs typeface="Source Sans Pro" charset="0"/>
                </a:rPr>
                <a:t> </a:t>
              </a:r>
              <a:r>
                <a:rPr lang="es-ES" sz="1400" dirty="0" err="1" smtClean="0">
                  <a:solidFill>
                    <a:schemeClr val="bg1"/>
                  </a:solidFill>
                  <a:ea typeface="Source Sans Pro" charset="0"/>
                  <a:cs typeface="Source Sans Pro" charset="0"/>
                </a:rPr>
                <a:t>reconnaissance</a:t>
              </a:r>
              <a:r>
                <a:rPr lang="es-ES" sz="1400" dirty="0" smtClean="0">
                  <a:solidFill>
                    <a:schemeClr val="bg1"/>
                  </a:solidFill>
                  <a:ea typeface="Source Sans Pro" charset="0"/>
                  <a:cs typeface="Source Sans Pro" charset="0"/>
                </a:rPr>
                <a:t> </a:t>
              </a:r>
              <a:r>
                <a:rPr lang="es-ES" sz="1400" dirty="0" err="1" smtClean="0">
                  <a:solidFill>
                    <a:schemeClr val="bg1"/>
                  </a:solidFill>
                  <a:ea typeface="Source Sans Pro" charset="0"/>
                  <a:cs typeface="Source Sans Pro" charset="0"/>
                </a:rPr>
                <a:t>process</a:t>
              </a:r>
              <a:endParaRPr lang="en-US" sz="1400" dirty="0">
                <a:solidFill>
                  <a:schemeClr val="bg1"/>
                </a:solidFill>
                <a:ea typeface="Source Sans Pro" charset="0"/>
                <a:cs typeface="Source Sans Pro" charset="0"/>
              </a:endParaRPr>
            </a:p>
          </p:txBody>
        </p:sp>
        <p:sp>
          <p:nvSpPr>
            <p:cNvPr id="46" name="Title 1"/>
            <p:cNvSpPr txBox="1">
              <a:spLocks/>
            </p:cNvSpPr>
            <p:nvPr/>
          </p:nvSpPr>
          <p:spPr>
            <a:xfrm>
              <a:off x="1677596" y="3851124"/>
              <a:ext cx="2347533" cy="376053"/>
            </a:xfrm>
            <a:prstGeom prst="rect">
              <a:avLst/>
            </a:prstGeom>
          </p:spPr>
          <p:txBody>
            <a:bodyPr/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000" b="1" i="0" kern="1200">
                  <a:solidFill>
                    <a:schemeClr val="tx1"/>
                  </a:solidFill>
                  <a:latin typeface="Source Sans Pro Black" charset="0"/>
                  <a:ea typeface="Source Sans Pro Black" charset="0"/>
                  <a:cs typeface="Source Sans Pro Black" charset="0"/>
                </a:defRPr>
              </a:lvl1pPr>
            </a:lstStyle>
            <a:p>
              <a:r>
                <a:rPr lang="es-ES" sz="1600" spc="400" dirty="0" smtClean="0">
                  <a:solidFill>
                    <a:schemeClr val="bg1"/>
                  </a:solidFill>
                  <a:latin typeface="+mj-lt"/>
                </a:rPr>
                <a:t>T1078 – VALID ACCOUNT</a:t>
              </a:r>
              <a:endParaRPr lang="en-US" sz="1600" spc="400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4692445" y="3375855"/>
            <a:ext cx="3019666" cy="1398067"/>
            <a:chOff x="1499841" y="3851124"/>
            <a:chExt cx="2525288" cy="1398067"/>
          </a:xfrm>
        </p:grpSpPr>
        <p:sp>
          <p:nvSpPr>
            <p:cNvPr id="49" name="TextBox 48"/>
            <p:cNvSpPr txBox="1"/>
            <p:nvPr/>
          </p:nvSpPr>
          <p:spPr>
            <a:xfrm>
              <a:off x="1499841" y="4316628"/>
              <a:ext cx="2525288" cy="9325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sz="1400" dirty="0" smtClean="0">
                  <a:solidFill>
                    <a:schemeClr val="bg1"/>
                  </a:solidFill>
                  <a:ea typeface="Source Sans Pro" charset="0"/>
                  <a:cs typeface="Source Sans Pro" charset="0"/>
                </a:rPr>
                <a:t>Adversaries may breach or otherwise leverage organizations who have access to intended victims</a:t>
              </a:r>
              <a:endParaRPr lang="en-US" sz="1400" dirty="0">
                <a:solidFill>
                  <a:schemeClr val="bg1"/>
                </a:solidFill>
                <a:ea typeface="Source Sans Pro" charset="0"/>
                <a:cs typeface="Source Sans Pro" charset="0"/>
              </a:endParaRPr>
            </a:p>
          </p:txBody>
        </p:sp>
        <p:sp>
          <p:nvSpPr>
            <p:cNvPr id="50" name="Title 1"/>
            <p:cNvSpPr txBox="1">
              <a:spLocks/>
            </p:cNvSpPr>
            <p:nvPr/>
          </p:nvSpPr>
          <p:spPr>
            <a:xfrm>
              <a:off x="1677598" y="3851124"/>
              <a:ext cx="2347531" cy="376053"/>
            </a:xfrm>
            <a:prstGeom prst="rect">
              <a:avLst/>
            </a:prstGeom>
          </p:spPr>
          <p:txBody>
            <a:bodyPr/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000" b="1" i="0" kern="1200">
                  <a:solidFill>
                    <a:schemeClr val="tx1"/>
                  </a:solidFill>
                  <a:latin typeface="Source Sans Pro Black" charset="0"/>
                  <a:ea typeface="Source Sans Pro Black" charset="0"/>
                  <a:cs typeface="Source Sans Pro Black" charset="0"/>
                </a:defRPr>
              </a:lvl1pPr>
            </a:lstStyle>
            <a:p>
              <a:r>
                <a:rPr lang="es-ES" sz="1600" spc="400" dirty="0" smtClean="0">
                  <a:solidFill>
                    <a:schemeClr val="bg1"/>
                  </a:solidFill>
                  <a:latin typeface="+mj-lt"/>
                </a:rPr>
                <a:t>T1199 – TRUSTED RELATIONSHIP</a:t>
              </a:r>
              <a:endParaRPr lang="en-US" sz="1600" spc="400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64" name="Group 63"/>
          <p:cNvGrpSpPr/>
          <p:nvPr/>
        </p:nvGrpSpPr>
        <p:grpSpPr>
          <a:xfrm rot="2700000">
            <a:off x="589481" y="1127609"/>
            <a:ext cx="1280160" cy="1280160"/>
            <a:chOff x="2358572" y="1016001"/>
            <a:chExt cx="856342" cy="856342"/>
          </a:xfrm>
          <a:effectLst>
            <a:glow rad="152400">
              <a:schemeClr val="tx1">
                <a:alpha val="10000"/>
              </a:schemeClr>
            </a:glow>
          </a:effectLst>
        </p:grpSpPr>
        <p:cxnSp>
          <p:nvCxnSpPr>
            <p:cNvPr id="65" name="Straight Connector 64"/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254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254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Group 66"/>
          <p:cNvGrpSpPr/>
          <p:nvPr/>
        </p:nvGrpSpPr>
        <p:grpSpPr>
          <a:xfrm rot="2700000">
            <a:off x="1358611" y="898153"/>
            <a:ext cx="914400" cy="914400"/>
            <a:chOff x="2358572" y="1016001"/>
            <a:chExt cx="856342" cy="856342"/>
          </a:xfrm>
          <a:effectLst/>
        </p:grpSpPr>
        <p:cxnSp>
          <p:nvCxnSpPr>
            <p:cNvPr id="68" name="Straight Connector 67"/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2540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2540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0" name="Group 69"/>
          <p:cNvGrpSpPr/>
          <p:nvPr/>
        </p:nvGrpSpPr>
        <p:grpSpPr>
          <a:xfrm rot="2700000">
            <a:off x="1295493" y="1115794"/>
            <a:ext cx="457200" cy="457200"/>
            <a:chOff x="2358572" y="1016001"/>
            <a:chExt cx="856342" cy="85634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cxnSp>
          <p:nvCxnSpPr>
            <p:cNvPr id="71" name="Straight Connector 70"/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1111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1111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9947377"/>
      </p:ext>
    </p:extLst>
  </p:cSld>
  <p:clrMapOvr>
    <a:masterClrMapping/>
  </p:clrMapOvr>
  <p:transition spd="slow">
    <p:wipe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afterEffect" p14:presetBounceEnd="66667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667">
                                          <p:cBhvr additive="base">
                                            <p:cTn id="7" dur="75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667">
                                          <p:cBhvr additive="base">
                                            <p:cTn id="8" dur="75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nodeType="withEffect" p14:presetBounceEnd="66667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667">
                                          <p:cBhvr additive="base">
                                            <p:cTn id="11" dur="75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667">
                                          <p:cBhvr additive="base">
                                            <p:cTn id="12" dur="75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nodeType="withEffect" p14:presetBounceEnd="66667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667">
                                          <p:cBhvr additive="base">
                                            <p:cTn id="15" dur="75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667">
                                          <p:cBhvr additive="base">
                                            <p:cTn id="16" dur="75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30" y="526998"/>
            <a:ext cx="11068740" cy="5435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529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/>
          <p:cNvGrpSpPr/>
          <p:nvPr/>
        </p:nvGrpSpPr>
        <p:grpSpPr>
          <a:xfrm>
            <a:off x="3735683" y="3000836"/>
            <a:ext cx="2384901" cy="1875140"/>
            <a:chOff x="3735684" y="3000836"/>
            <a:chExt cx="2116652" cy="1875140"/>
          </a:xfrm>
        </p:grpSpPr>
        <p:sp>
          <p:nvSpPr>
            <p:cNvPr id="2" name="Subtitle 2"/>
            <p:cNvSpPr txBox="1">
              <a:spLocks/>
            </p:cNvSpPr>
            <p:nvPr/>
          </p:nvSpPr>
          <p:spPr>
            <a:xfrm>
              <a:off x="3735684" y="4022375"/>
              <a:ext cx="2116652" cy="853601"/>
            </a:xfrm>
            <a:prstGeom prst="rect">
              <a:avLst/>
            </a:prstGeom>
          </p:spPr>
          <p:txBody>
            <a:bodyPr vert="horz" wrap="square" lIns="108745" tIns="54373" rIns="108745" bIns="54373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ts val="2020"/>
                </a:lnSpc>
              </a:pPr>
              <a:r>
                <a:rPr lang="en-US" sz="1200" dirty="0" smtClean="0">
                  <a:solidFill>
                    <a:schemeClr val="bg1">
                      <a:lumMod val="25000"/>
                    </a:schemeClr>
                  </a:solidFill>
                  <a:latin typeface="+mn-lt"/>
                  <a:ea typeface="Lato Light" charset="0"/>
                  <a:cs typeface="Lato Light" charset="0"/>
                </a:rPr>
                <a:t>WTS to execute programs at system startup or on a scheduled basis for persistence</a:t>
              </a:r>
              <a:endParaRPr lang="en-US" sz="1200" dirty="0">
                <a:solidFill>
                  <a:schemeClr val="bg1">
                    <a:lumMod val="25000"/>
                  </a:schemeClr>
                </a:solidFill>
                <a:latin typeface="+mn-lt"/>
                <a:ea typeface="Lato Light" charset="0"/>
                <a:cs typeface="Lato Light" charset="0"/>
              </a:endParaRPr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3750618" y="3674960"/>
              <a:ext cx="2068067" cy="307777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s-ES" sz="1400" b="1" dirty="0" smtClean="0">
                  <a:latin typeface="+mj-lt"/>
                  <a:ea typeface="Lato Heavy" charset="0"/>
                  <a:cs typeface="Lato Heavy" charset="0"/>
                </a:rPr>
                <a:t>T1053 – </a:t>
              </a:r>
              <a:r>
                <a:rPr lang="es-ES" sz="1400" b="1" dirty="0" err="1" smtClean="0">
                  <a:latin typeface="+mj-lt"/>
                  <a:ea typeface="Lato Heavy" charset="0"/>
                  <a:cs typeface="Lato Heavy" charset="0"/>
                </a:rPr>
                <a:t>Scheduled</a:t>
              </a:r>
              <a:r>
                <a:rPr lang="es-ES" sz="1400" b="1" dirty="0" smtClean="0">
                  <a:latin typeface="+mj-lt"/>
                  <a:ea typeface="Lato Heavy" charset="0"/>
                  <a:cs typeface="Lato Heavy" charset="0"/>
                </a:rPr>
                <a:t> </a:t>
              </a:r>
              <a:r>
                <a:rPr lang="es-ES" sz="1400" b="1" dirty="0" err="1" smtClean="0">
                  <a:latin typeface="+mj-lt"/>
                  <a:ea typeface="Lato Heavy" charset="0"/>
                  <a:cs typeface="Lato Heavy" charset="0"/>
                </a:rPr>
                <a:t>Task</a:t>
              </a:r>
              <a:endParaRPr lang="en-US" sz="1400" b="1" dirty="0">
                <a:latin typeface="+mj-lt"/>
                <a:ea typeface="Lato Heavy" charset="0"/>
                <a:cs typeface="Lato Heavy" charset="0"/>
              </a:endParaRPr>
            </a:p>
          </p:txBody>
        </p:sp>
        <p:sp>
          <p:nvSpPr>
            <p:cNvPr id="4" name="Rectangle 3"/>
            <p:cNvSpPr>
              <a:spLocks/>
            </p:cNvSpPr>
            <p:nvPr/>
          </p:nvSpPr>
          <p:spPr bwMode="auto">
            <a:xfrm>
              <a:off x="4370453" y="3000836"/>
              <a:ext cx="851195" cy="4744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anchor="ctr" anchorCtr="0">
              <a:spAutoFit/>
            </a:bodyPr>
            <a:lstStyle/>
            <a:p>
              <a:pPr algn="ctr" defTabSz="2286000">
                <a:lnSpc>
                  <a:spcPts val="3700"/>
                </a:lnSpc>
              </a:pPr>
              <a:r>
                <a:rPr lang="es-ES" sz="3500" spc="250" dirty="0" smtClean="0">
                  <a:latin typeface="+mj-lt"/>
                  <a:ea typeface="Lato Light" charset="0"/>
                  <a:cs typeface="Lato Light" charset="0"/>
                  <a:sym typeface="Bebas Neue" charset="0"/>
                </a:rPr>
                <a:t>50%</a:t>
              </a:r>
              <a:endParaRPr lang="en-US" sz="3500" spc="250" dirty="0">
                <a:latin typeface="+mj-lt"/>
                <a:ea typeface="Lato Light" charset="0"/>
                <a:cs typeface="Lato Light" charset="0"/>
                <a:sym typeface="Bebas Neue" charset="0"/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8901581" y="3000836"/>
            <a:ext cx="2312364" cy="1900788"/>
            <a:chOff x="8901581" y="3000836"/>
            <a:chExt cx="2312364" cy="1900788"/>
          </a:xfrm>
        </p:grpSpPr>
        <p:sp>
          <p:nvSpPr>
            <p:cNvPr id="5" name="Subtitle 2"/>
            <p:cNvSpPr txBox="1">
              <a:spLocks/>
            </p:cNvSpPr>
            <p:nvPr/>
          </p:nvSpPr>
          <p:spPr>
            <a:xfrm>
              <a:off x="9008802" y="4022375"/>
              <a:ext cx="2116652" cy="879249"/>
            </a:xfrm>
            <a:prstGeom prst="rect">
              <a:avLst/>
            </a:prstGeom>
          </p:spPr>
          <p:txBody>
            <a:bodyPr vert="horz" wrap="square" lIns="108745" tIns="54373" rIns="108745" bIns="54373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ts val="2020"/>
                </a:lnSpc>
              </a:pPr>
              <a:r>
                <a:rPr lang="es-ES" sz="1200" dirty="0" err="1" smtClean="0">
                  <a:solidFill>
                    <a:schemeClr val="bg1">
                      <a:lumMod val="25000"/>
                    </a:schemeClr>
                  </a:solidFill>
                  <a:latin typeface="+mn-lt"/>
                  <a:ea typeface="Lato Light" charset="0"/>
                  <a:cs typeface="Lato Light" charset="0"/>
                </a:rPr>
                <a:t>Alternate</a:t>
              </a:r>
              <a:r>
                <a:rPr lang="es-ES" sz="1200" dirty="0" smtClean="0">
                  <a:solidFill>
                    <a:schemeClr val="bg1">
                      <a:lumMod val="25000"/>
                    </a:schemeClr>
                  </a:solidFill>
                  <a:latin typeface="+mn-lt"/>
                  <a:ea typeface="Lato Light" charset="0"/>
                  <a:cs typeface="Lato Light" charset="0"/>
                </a:rPr>
                <a:t> </a:t>
              </a:r>
              <a:r>
                <a:rPr lang="es-ES" sz="1200" dirty="0" err="1" smtClean="0">
                  <a:solidFill>
                    <a:schemeClr val="bg1">
                      <a:lumMod val="25000"/>
                    </a:schemeClr>
                  </a:solidFill>
                  <a:latin typeface="+mn-lt"/>
                  <a:ea typeface="Lato Light" charset="0"/>
                  <a:cs typeface="Lato Light" charset="0"/>
                </a:rPr>
                <a:t>communication</a:t>
              </a:r>
              <a:r>
                <a:rPr lang="es-ES" sz="1200" dirty="0" smtClean="0">
                  <a:solidFill>
                    <a:schemeClr val="bg1">
                      <a:lumMod val="25000"/>
                    </a:schemeClr>
                  </a:solidFill>
                  <a:latin typeface="+mn-lt"/>
                  <a:ea typeface="Lato Light" charset="0"/>
                  <a:cs typeface="Lato Light" charset="0"/>
                </a:rPr>
                <a:t> </a:t>
              </a:r>
              <a:r>
                <a:rPr lang="es-ES" sz="1200" dirty="0" err="1" smtClean="0">
                  <a:solidFill>
                    <a:schemeClr val="bg1">
                      <a:lumMod val="25000"/>
                    </a:schemeClr>
                  </a:solidFill>
                  <a:latin typeface="+mn-lt"/>
                  <a:ea typeface="Lato Light" charset="0"/>
                  <a:cs typeface="Lato Light" charset="0"/>
                </a:rPr>
                <a:t>channels</a:t>
              </a:r>
              <a:r>
                <a:rPr lang="es-ES" sz="1200" dirty="0" smtClean="0">
                  <a:solidFill>
                    <a:schemeClr val="bg1">
                      <a:lumMod val="25000"/>
                    </a:schemeClr>
                  </a:solidFill>
                  <a:latin typeface="+mn-lt"/>
                  <a:ea typeface="Lato Light" charset="0"/>
                  <a:cs typeface="Lato Light" charset="0"/>
                </a:rPr>
                <a:t> </a:t>
              </a:r>
              <a:r>
                <a:rPr lang="es-ES" sz="1200" dirty="0" err="1" smtClean="0">
                  <a:solidFill>
                    <a:schemeClr val="bg1">
                      <a:lumMod val="25000"/>
                    </a:schemeClr>
                  </a:solidFill>
                  <a:latin typeface="+mn-lt"/>
                  <a:ea typeface="Lato Light" charset="0"/>
                  <a:cs typeface="Lato Light" charset="0"/>
                </a:rPr>
                <a:t>if</a:t>
              </a:r>
              <a:r>
                <a:rPr lang="es-ES" sz="1200" dirty="0" smtClean="0">
                  <a:solidFill>
                    <a:schemeClr val="bg1">
                      <a:lumMod val="25000"/>
                    </a:schemeClr>
                  </a:solidFill>
                  <a:latin typeface="+mn-lt"/>
                  <a:ea typeface="Lato Light" charset="0"/>
                  <a:cs typeface="Lato Light" charset="0"/>
                </a:rPr>
                <a:t> </a:t>
              </a:r>
              <a:r>
                <a:rPr lang="es-ES" sz="1200" dirty="0" err="1" smtClean="0">
                  <a:solidFill>
                    <a:schemeClr val="bg1">
                      <a:lumMod val="25000"/>
                    </a:schemeClr>
                  </a:solidFill>
                  <a:latin typeface="+mn-lt"/>
                  <a:ea typeface="Lato Light" charset="0"/>
                  <a:cs typeface="Lato Light" charset="0"/>
                </a:rPr>
                <a:t>the</a:t>
              </a:r>
              <a:r>
                <a:rPr lang="es-ES" sz="1200" dirty="0" smtClean="0">
                  <a:solidFill>
                    <a:schemeClr val="bg1">
                      <a:lumMod val="25000"/>
                    </a:schemeClr>
                  </a:solidFill>
                  <a:latin typeface="+mn-lt"/>
                  <a:ea typeface="Lato Light" charset="0"/>
                  <a:cs typeface="Lato Light" charset="0"/>
                </a:rPr>
                <a:t> </a:t>
              </a:r>
              <a:r>
                <a:rPr lang="es-ES" sz="1200" dirty="0" err="1" smtClean="0">
                  <a:solidFill>
                    <a:schemeClr val="bg1">
                      <a:lumMod val="25000"/>
                    </a:schemeClr>
                  </a:solidFill>
                  <a:latin typeface="+mn-lt"/>
                  <a:ea typeface="Lato Light" charset="0"/>
                  <a:cs typeface="Lato Light" charset="0"/>
                </a:rPr>
                <a:t>primary</a:t>
              </a:r>
              <a:r>
                <a:rPr lang="es-ES" sz="1200" dirty="0" smtClean="0">
                  <a:solidFill>
                    <a:schemeClr val="bg1">
                      <a:lumMod val="25000"/>
                    </a:schemeClr>
                  </a:solidFill>
                  <a:latin typeface="+mn-lt"/>
                  <a:ea typeface="Lato Light" charset="0"/>
                  <a:cs typeface="Lato Light" charset="0"/>
                </a:rPr>
                <a:t> </a:t>
              </a:r>
              <a:r>
                <a:rPr lang="es-ES" sz="1200" dirty="0" err="1" smtClean="0">
                  <a:solidFill>
                    <a:schemeClr val="bg1">
                      <a:lumMod val="25000"/>
                    </a:schemeClr>
                  </a:solidFill>
                  <a:latin typeface="+mn-lt"/>
                  <a:ea typeface="Lato Light" charset="0"/>
                  <a:cs typeface="Lato Light" charset="0"/>
                </a:rPr>
                <a:t>is</a:t>
              </a:r>
              <a:r>
                <a:rPr lang="es-ES" sz="1200" dirty="0" smtClean="0">
                  <a:solidFill>
                    <a:schemeClr val="bg1">
                      <a:lumMod val="25000"/>
                    </a:schemeClr>
                  </a:solidFill>
                  <a:latin typeface="+mn-lt"/>
                  <a:ea typeface="Lato Light" charset="0"/>
                  <a:cs typeface="Lato Light" charset="0"/>
                </a:rPr>
                <a:t> </a:t>
              </a:r>
              <a:r>
                <a:rPr lang="es-ES" sz="1200" dirty="0" err="1" smtClean="0">
                  <a:solidFill>
                    <a:schemeClr val="bg1">
                      <a:lumMod val="25000"/>
                    </a:schemeClr>
                  </a:solidFill>
                  <a:latin typeface="+mn-lt"/>
                  <a:ea typeface="Lato Light" charset="0"/>
                  <a:cs typeface="Lato Light" charset="0"/>
                </a:rPr>
                <a:t>compromised</a:t>
              </a:r>
              <a:r>
                <a:rPr lang="es-ES" sz="1200" dirty="0" smtClean="0">
                  <a:solidFill>
                    <a:schemeClr val="bg1">
                      <a:lumMod val="25000"/>
                    </a:schemeClr>
                  </a:solidFill>
                  <a:latin typeface="+mn-lt"/>
                  <a:ea typeface="Lato Light" charset="0"/>
                  <a:cs typeface="Lato Light" charset="0"/>
                </a:rPr>
                <a:t> </a:t>
              </a:r>
              <a:r>
                <a:rPr lang="es-ES" sz="1200" dirty="0" err="1" smtClean="0">
                  <a:solidFill>
                    <a:schemeClr val="bg1">
                      <a:lumMod val="25000"/>
                    </a:schemeClr>
                  </a:solidFill>
                  <a:latin typeface="+mn-lt"/>
                  <a:ea typeface="Lato Light" charset="0"/>
                  <a:cs typeface="Lato Light" charset="0"/>
                </a:rPr>
                <a:t>or</a:t>
              </a:r>
              <a:r>
                <a:rPr lang="es-ES" sz="1200" dirty="0" smtClean="0">
                  <a:solidFill>
                    <a:schemeClr val="bg1">
                      <a:lumMod val="25000"/>
                    </a:schemeClr>
                  </a:solidFill>
                  <a:latin typeface="+mn-lt"/>
                  <a:ea typeface="Lato Light" charset="0"/>
                  <a:cs typeface="Lato Light" charset="0"/>
                </a:rPr>
                <a:t> inaccesible</a:t>
              </a:r>
              <a:endParaRPr lang="en-US" sz="1200" dirty="0">
                <a:solidFill>
                  <a:schemeClr val="bg1">
                    <a:lumMod val="25000"/>
                  </a:schemeClr>
                </a:solidFill>
                <a:latin typeface="+mn-lt"/>
                <a:ea typeface="Lato Light" charset="0"/>
                <a:cs typeface="Lato Light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8901581" y="3674960"/>
              <a:ext cx="2312364" cy="307777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s-ES" sz="1400" b="1" dirty="0" smtClean="0">
                  <a:latin typeface="+mj-lt"/>
                  <a:ea typeface="Lato Heavy" charset="0"/>
                  <a:cs typeface="Lato Heavy" charset="0"/>
                </a:rPr>
                <a:t>T1008 </a:t>
              </a:r>
              <a:r>
                <a:rPr lang="es-ES" sz="1400" b="1" dirty="0" smtClean="0">
                  <a:ea typeface="Lato Heavy" charset="0"/>
                  <a:cs typeface="Lato Heavy" charset="0"/>
                </a:rPr>
                <a:t>– </a:t>
              </a:r>
              <a:r>
                <a:rPr lang="es-ES" sz="1400" b="1" dirty="0" err="1" smtClean="0">
                  <a:ea typeface="Lato Heavy" charset="0"/>
                  <a:cs typeface="Lato Heavy" charset="0"/>
                </a:rPr>
                <a:t>Fallback</a:t>
              </a:r>
              <a:r>
                <a:rPr lang="es-ES" sz="1400" b="1" dirty="0" smtClean="0">
                  <a:ea typeface="Lato Heavy" charset="0"/>
                  <a:cs typeface="Lato Heavy" charset="0"/>
                </a:rPr>
                <a:t> </a:t>
              </a:r>
              <a:r>
                <a:rPr lang="es-ES" sz="1400" b="1" dirty="0" err="1" smtClean="0">
                  <a:ea typeface="Lato Heavy" charset="0"/>
                  <a:cs typeface="Lato Heavy" charset="0"/>
                </a:rPr>
                <a:t>Channels</a:t>
              </a:r>
              <a:endParaRPr lang="en-US" sz="1400" b="1" dirty="0">
                <a:latin typeface="+mj-lt"/>
                <a:ea typeface="Lato Heavy" charset="0"/>
                <a:cs typeface="Lato Heavy" charset="0"/>
              </a:endParaRPr>
            </a:p>
          </p:txBody>
        </p:sp>
        <p:sp>
          <p:nvSpPr>
            <p:cNvPr id="7" name="Rectangle 6"/>
            <p:cNvSpPr>
              <a:spLocks/>
            </p:cNvSpPr>
            <p:nvPr/>
          </p:nvSpPr>
          <p:spPr bwMode="auto">
            <a:xfrm>
              <a:off x="9643573" y="3000836"/>
              <a:ext cx="851195" cy="4744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anchor="ctr" anchorCtr="0">
              <a:spAutoFit/>
            </a:bodyPr>
            <a:lstStyle/>
            <a:p>
              <a:pPr algn="ctr" defTabSz="2286000">
                <a:lnSpc>
                  <a:spcPts val="3700"/>
                </a:lnSpc>
              </a:pPr>
              <a:r>
                <a:rPr lang="es-ES" sz="3500" spc="250" dirty="0" smtClean="0">
                  <a:latin typeface="+mj-lt"/>
                  <a:ea typeface="Lato Light" charset="0"/>
                  <a:cs typeface="Lato Light" charset="0"/>
                  <a:sym typeface="Bebas Neue" charset="0"/>
                </a:rPr>
                <a:t>36%</a:t>
              </a:r>
              <a:endParaRPr lang="en-US" sz="3500" spc="250" dirty="0">
                <a:latin typeface="+mj-lt"/>
                <a:ea typeface="Lato Light" charset="0"/>
                <a:cs typeface="Lato Light" charset="0"/>
                <a:sym typeface="Bebas Neue" charset="0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575526" y="3000836"/>
            <a:ext cx="3098670" cy="1900788"/>
            <a:chOff x="575526" y="3000836"/>
            <a:chExt cx="3098670" cy="1900788"/>
          </a:xfrm>
        </p:grpSpPr>
        <p:sp>
          <p:nvSpPr>
            <p:cNvPr id="8" name="Subtitle 2"/>
            <p:cNvSpPr txBox="1">
              <a:spLocks/>
            </p:cNvSpPr>
            <p:nvPr/>
          </p:nvSpPr>
          <p:spPr>
            <a:xfrm>
              <a:off x="1075905" y="4022375"/>
              <a:ext cx="2116652" cy="879249"/>
            </a:xfrm>
            <a:prstGeom prst="rect">
              <a:avLst/>
            </a:prstGeom>
          </p:spPr>
          <p:txBody>
            <a:bodyPr vert="horz" wrap="square" lIns="108745" tIns="54373" rIns="108745" bIns="54373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ts val="2020"/>
                </a:lnSpc>
              </a:pPr>
              <a:r>
                <a:rPr lang="en-US" sz="1200" dirty="0" smtClean="0">
                  <a:solidFill>
                    <a:schemeClr val="bg1">
                      <a:lumMod val="25000"/>
                    </a:schemeClr>
                  </a:solidFill>
                  <a:latin typeface="+mn-lt"/>
                  <a:ea typeface="Lato Light" charset="0"/>
                  <a:cs typeface="Lato Light" charset="0"/>
                </a:rPr>
                <a:t>Spear-phishing emails with malicious macro in document relying on user execution</a:t>
              </a:r>
              <a:endParaRPr lang="en-US" sz="1200" dirty="0">
                <a:solidFill>
                  <a:schemeClr val="bg1">
                    <a:lumMod val="25000"/>
                  </a:schemeClr>
                </a:solidFill>
                <a:latin typeface="+mn-lt"/>
                <a:ea typeface="Lato Light" charset="0"/>
                <a:cs typeface="Lato Light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75526" y="3674960"/>
              <a:ext cx="3098670" cy="307777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s-ES" sz="1400" b="1" dirty="0" smtClean="0">
                  <a:latin typeface="+mj-lt"/>
                  <a:ea typeface="Lato Heavy" charset="0"/>
                  <a:cs typeface="Lato Heavy" charset="0"/>
                </a:rPr>
                <a:t>T1193 – </a:t>
              </a:r>
              <a:r>
                <a:rPr lang="es-ES" sz="1400" b="1" dirty="0" err="1" smtClean="0">
                  <a:latin typeface="+mj-lt"/>
                  <a:ea typeface="Lato Heavy" charset="0"/>
                  <a:cs typeface="Lato Heavy" charset="0"/>
                </a:rPr>
                <a:t>Spear-phishing</a:t>
              </a:r>
              <a:r>
                <a:rPr lang="es-ES" sz="1400" b="1" dirty="0" smtClean="0">
                  <a:latin typeface="+mj-lt"/>
                  <a:ea typeface="Lato Heavy" charset="0"/>
                  <a:cs typeface="Lato Heavy" charset="0"/>
                </a:rPr>
                <a:t> </a:t>
              </a:r>
              <a:r>
                <a:rPr lang="es-ES" sz="1400" b="1" dirty="0" err="1" smtClean="0">
                  <a:latin typeface="+mj-lt"/>
                  <a:ea typeface="Lato Heavy" charset="0"/>
                  <a:cs typeface="Lato Heavy" charset="0"/>
                </a:rPr>
                <a:t>Attachments</a:t>
              </a:r>
              <a:endParaRPr lang="en-US" sz="1400" b="1" dirty="0">
                <a:latin typeface="+mj-lt"/>
                <a:ea typeface="Lato Heavy" charset="0"/>
                <a:cs typeface="Lato Heavy" charset="0"/>
              </a:endParaRPr>
            </a:p>
          </p:txBody>
        </p:sp>
        <p:sp>
          <p:nvSpPr>
            <p:cNvPr id="10" name="Rectangle 9"/>
            <p:cNvSpPr>
              <a:spLocks/>
            </p:cNvSpPr>
            <p:nvPr/>
          </p:nvSpPr>
          <p:spPr bwMode="auto">
            <a:xfrm>
              <a:off x="1710676" y="3000836"/>
              <a:ext cx="851195" cy="4744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anchor="ctr" anchorCtr="0">
              <a:spAutoFit/>
            </a:bodyPr>
            <a:lstStyle/>
            <a:p>
              <a:pPr algn="ctr" defTabSz="2286000">
                <a:lnSpc>
                  <a:spcPts val="3700"/>
                </a:lnSpc>
              </a:pPr>
              <a:r>
                <a:rPr lang="es-ES" sz="3500" spc="250" dirty="0" smtClean="0">
                  <a:latin typeface="+mj-lt"/>
                  <a:ea typeface="Lato Light" charset="0"/>
                  <a:cs typeface="Lato Light" charset="0"/>
                  <a:sym typeface="Bebas Neue" charset="0"/>
                </a:rPr>
                <a:t>78%</a:t>
              </a:r>
              <a:endParaRPr lang="en-US" sz="3500" spc="250" dirty="0">
                <a:latin typeface="+mj-lt"/>
                <a:ea typeface="Lato Light" charset="0"/>
                <a:cs typeface="Lato Light" charset="0"/>
                <a:sym typeface="Bebas Neue" charset="0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6120585" y="3000836"/>
            <a:ext cx="2391530" cy="1875140"/>
            <a:chOff x="6395463" y="3000836"/>
            <a:chExt cx="2116652" cy="1875140"/>
          </a:xfrm>
        </p:grpSpPr>
        <p:sp>
          <p:nvSpPr>
            <p:cNvPr id="11" name="Subtitle 2"/>
            <p:cNvSpPr txBox="1">
              <a:spLocks/>
            </p:cNvSpPr>
            <p:nvPr/>
          </p:nvSpPr>
          <p:spPr>
            <a:xfrm>
              <a:off x="6395463" y="4022375"/>
              <a:ext cx="2116652" cy="853601"/>
            </a:xfrm>
            <a:prstGeom prst="rect">
              <a:avLst/>
            </a:prstGeom>
          </p:spPr>
          <p:txBody>
            <a:bodyPr vert="horz" wrap="square" lIns="108745" tIns="54373" rIns="108745" bIns="54373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ts val="2020"/>
                </a:lnSpc>
              </a:pPr>
              <a:r>
                <a:rPr lang="en-US" sz="1200" dirty="0" smtClean="0">
                  <a:solidFill>
                    <a:schemeClr val="bg1">
                      <a:lumMod val="25000"/>
                    </a:schemeClr>
                  </a:solidFill>
                  <a:latin typeface="+mn-lt"/>
                  <a:ea typeface="Lato Light" charset="0"/>
                  <a:cs typeface="Lato Light" charset="0"/>
                </a:rPr>
                <a:t>Executed PowerShell script or used PowerShell to execute commands sent by C2</a:t>
              </a:r>
              <a:endParaRPr lang="en-US" sz="1200" dirty="0">
                <a:solidFill>
                  <a:schemeClr val="bg1">
                    <a:lumMod val="25000"/>
                  </a:schemeClr>
                </a:solidFill>
                <a:latin typeface="+mn-lt"/>
                <a:ea typeface="Lato Light" charset="0"/>
                <a:cs typeface="Lato Light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538211" y="3674960"/>
              <a:ext cx="1812419" cy="307777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s-ES" sz="1400" b="1" dirty="0" smtClean="0">
                  <a:ea typeface="Lato Heavy" charset="0"/>
                  <a:cs typeface="Lato Heavy" charset="0"/>
                </a:rPr>
                <a:t>T1086 </a:t>
              </a:r>
              <a:r>
                <a:rPr lang="es-ES" sz="1400" b="1" dirty="0">
                  <a:ea typeface="Lato Heavy" charset="0"/>
                  <a:cs typeface="Lato Heavy" charset="0"/>
                </a:rPr>
                <a:t>–</a:t>
              </a:r>
              <a:r>
                <a:rPr lang="es-ES" sz="1400" b="1" dirty="0" smtClean="0">
                  <a:ea typeface="Lato Heavy" charset="0"/>
                  <a:cs typeface="Lato Heavy" charset="0"/>
                </a:rPr>
                <a:t> </a:t>
              </a:r>
              <a:r>
                <a:rPr lang="es-ES" sz="1400" b="1" dirty="0" err="1" smtClean="0">
                  <a:ea typeface="Lato Heavy" charset="0"/>
                  <a:cs typeface="Lato Heavy" charset="0"/>
                </a:rPr>
                <a:t>PowerShell</a:t>
              </a:r>
              <a:endParaRPr lang="en-US" sz="1400" b="1" dirty="0">
                <a:ea typeface="Lato Heavy" charset="0"/>
                <a:cs typeface="Lato Heavy" charset="0"/>
              </a:endParaRPr>
            </a:p>
          </p:txBody>
        </p:sp>
        <p:sp>
          <p:nvSpPr>
            <p:cNvPr id="13" name="Rectangle 12"/>
            <p:cNvSpPr>
              <a:spLocks/>
            </p:cNvSpPr>
            <p:nvPr/>
          </p:nvSpPr>
          <p:spPr bwMode="auto">
            <a:xfrm>
              <a:off x="7030233" y="3000836"/>
              <a:ext cx="851195" cy="4744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anchor="ctr" anchorCtr="0">
              <a:spAutoFit/>
            </a:bodyPr>
            <a:lstStyle/>
            <a:p>
              <a:pPr algn="ctr" defTabSz="2286000">
                <a:lnSpc>
                  <a:spcPts val="3700"/>
                </a:lnSpc>
              </a:pPr>
              <a:r>
                <a:rPr lang="es-ES" sz="3500" spc="250" dirty="0" smtClean="0">
                  <a:latin typeface="+mj-lt"/>
                  <a:ea typeface="Lato Light" charset="0"/>
                  <a:cs typeface="Lato Light" charset="0"/>
                  <a:sym typeface="Bebas Neue" charset="0"/>
                </a:rPr>
                <a:t>42%</a:t>
              </a:r>
              <a:endParaRPr lang="en-US" sz="3500" spc="250" dirty="0">
                <a:latin typeface="+mj-lt"/>
                <a:ea typeface="Lato Light" charset="0"/>
                <a:cs typeface="Lato Light" charset="0"/>
                <a:sym typeface="Bebas Neue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3054157" y="824347"/>
            <a:ext cx="6132848" cy="1507291"/>
            <a:chOff x="3569959" y="831609"/>
            <a:chExt cx="6132848" cy="1507291"/>
          </a:xfrm>
        </p:grpSpPr>
        <p:sp>
          <p:nvSpPr>
            <p:cNvPr id="15" name="TextBox 14"/>
            <p:cNvSpPr txBox="1"/>
            <p:nvPr/>
          </p:nvSpPr>
          <p:spPr>
            <a:xfrm>
              <a:off x="3569959" y="1138571"/>
              <a:ext cx="613284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smtClean="0">
                  <a:latin typeface="Titillium Bd" pitchFamily="50" charset="0"/>
                </a:rPr>
                <a:t>DNS Tunneling Common Techniques</a:t>
              </a:r>
              <a:endParaRPr lang="en-US" sz="3600" b="1" dirty="0">
                <a:solidFill>
                  <a:schemeClr val="accent2"/>
                </a:solidFill>
                <a:latin typeface="Titillium Bd" pitchFamily="50" charset="0"/>
              </a:endParaRPr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5020269" y="831609"/>
              <a:ext cx="3232227" cy="307777"/>
              <a:chOff x="4472113" y="340130"/>
              <a:chExt cx="3232227" cy="307777"/>
            </a:xfrm>
          </p:grpSpPr>
          <p:sp>
            <p:nvSpPr>
              <p:cNvPr id="17" name="TextBox 16"/>
              <p:cNvSpPr txBox="1"/>
              <p:nvPr userDrawn="1"/>
            </p:nvSpPr>
            <p:spPr>
              <a:xfrm>
                <a:off x="5195198" y="340130"/>
                <a:ext cx="178606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spc="400" dirty="0" smtClean="0">
                    <a:solidFill>
                      <a:schemeClr val="tx1"/>
                    </a:solidFill>
                    <a:latin typeface="+mj-lt"/>
                  </a:rPr>
                  <a:t>Guns In Data</a:t>
                </a:r>
                <a:endParaRPr lang="en-US" sz="1400" spc="400" dirty="0">
                  <a:solidFill>
                    <a:schemeClr val="tx1"/>
                  </a:solidFill>
                  <a:latin typeface="+mj-lt"/>
                </a:endParaRPr>
              </a:p>
            </p:txBody>
          </p:sp>
          <p:sp>
            <p:nvSpPr>
              <p:cNvPr id="18" name="TextBox 17"/>
              <p:cNvSpPr txBox="1"/>
              <p:nvPr userDrawn="1"/>
            </p:nvSpPr>
            <p:spPr>
              <a:xfrm>
                <a:off x="4472113" y="340130"/>
                <a:ext cx="42511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spc="400" dirty="0">
                    <a:solidFill>
                      <a:schemeClr val="tx1"/>
                    </a:solidFill>
                    <a:latin typeface="+mj-lt"/>
                  </a:rPr>
                  <a:t>-[</a:t>
                </a:r>
              </a:p>
            </p:txBody>
          </p:sp>
          <p:sp>
            <p:nvSpPr>
              <p:cNvPr id="19" name="TextBox 18"/>
              <p:cNvSpPr txBox="1"/>
              <p:nvPr userDrawn="1"/>
            </p:nvSpPr>
            <p:spPr>
              <a:xfrm>
                <a:off x="7279224" y="340130"/>
                <a:ext cx="42511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spc="400">
                    <a:solidFill>
                      <a:schemeClr val="tx1"/>
                    </a:solidFill>
                    <a:latin typeface="+mj-lt"/>
                  </a:rPr>
                  <a:t>]-</a:t>
                </a:r>
              </a:p>
            </p:txBody>
          </p:sp>
        </p:grpSp>
      </p:grpSp>
      <p:grpSp>
        <p:nvGrpSpPr>
          <p:cNvPr id="24" name="Group 23"/>
          <p:cNvGrpSpPr/>
          <p:nvPr/>
        </p:nvGrpSpPr>
        <p:grpSpPr>
          <a:xfrm rot="2700000">
            <a:off x="1844387" y="1134434"/>
            <a:ext cx="640080" cy="640080"/>
            <a:chOff x="2358572" y="1016001"/>
            <a:chExt cx="856342" cy="856342"/>
          </a:xfrm>
          <a:effectLst/>
        </p:grpSpPr>
        <p:cxnSp>
          <p:nvCxnSpPr>
            <p:cNvPr id="25" name="Straight Connector 24"/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1270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1270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/>
          <p:cNvGrpSpPr/>
          <p:nvPr/>
        </p:nvGrpSpPr>
        <p:grpSpPr>
          <a:xfrm rot="851369">
            <a:off x="9709388" y="1134433"/>
            <a:ext cx="640080" cy="640080"/>
            <a:chOff x="2358572" y="1016001"/>
            <a:chExt cx="856342" cy="856342"/>
          </a:xfrm>
          <a:effectLst/>
        </p:grpSpPr>
        <p:cxnSp>
          <p:nvCxnSpPr>
            <p:cNvPr id="37" name="Straight Connector 36"/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1270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1270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Box 26"/>
          <p:cNvSpPr txBox="1"/>
          <p:nvPr/>
        </p:nvSpPr>
        <p:spPr>
          <a:xfrm>
            <a:off x="8359709" y="5418667"/>
            <a:ext cx="27824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1400" dirty="0" err="1" smtClean="0">
                <a:solidFill>
                  <a:schemeClr val="bg1">
                    <a:lumMod val="25000"/>
                  </a:schemeClr>
                </a:solidFill>
              </a:rPr>
              <a:t>Deloitte</a:t>
            </a:r>
            <a:r>
              <a:rPr lang="es-ES" sz="1400" dirty="0" smtClean="0">
                <a:solidFill>
                  <a:schemeClr val="bg1">
                    <a:lumMod val="25000"/>
                  </a:schemeClr>
                </a:solidFill>
              </a:rPr>
              <a:t> </a:t>
            </a:r>
            <a:r>
              <a:rPr lang="es-ES" sz="1400" dirty="0" err="1" smtClean="0">
                <a:solidFill>
                  <a:schemeClr val="bg1">
                    <a:lumMod val="25000"/>
                  </a:schemeClr>
                </a:solidFill>
              </a:rPr>
              <a:t>Internal</a:t>
            </a:r>
            <a:r>
              <a:rPr lang="es-ES" sz="1400" dirty="0" smtClean="0">
                <a:solidFill>
                  <a:schemeClr val="bg1">
                    <a:lumMod val="25000"/>
                  </a:schemeClr>
                </a:solidFill>
              </a:rPr>
              <a:t> </a:t>
            </a:r>
            <a:r>
              <a:rPr lang="es-ES" sz="1400" dirty="0" err="1" smtClean="0">
                <a:solidFill>
                  <a:schemeClr val="bg1">
                    <a:lumMod val="25000"/>
                  </a:schemeClr>
                </a:solidFill>
              </a:rPr>
              <a:t>Sources</a:t>
            </a:r>
            <a:r>
              <a:rPr lang="es-ES" sz="1400" dirty="0" smtClean="0">
                <a:solidFill>
                  <a:schemeClr val="bg1">
                    <a:lumMod val="25000"/>
                  </a:schemeClr>
                </a:solidFill>
              </a:rPr>
              <a:t>*</a:t>
            </a:r>
            <a:endParaRPr lang="en-US" sz="1400" dirty="0">
              <a:solidFill>
                <a:schemeClr val="bg1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4180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after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1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2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nodeType="withEffect" p14:presetBounceEnd="6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5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6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nodeType="withEffect" p14:presetBounceEnd="60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9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0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7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7" grpId="0"/>
        </p:bldLst>
      </p:timing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 rot="2700000">
            <a:off x="6764254" y="1166864"/>
            <a:ext cx="457200" cy="457200"/>
            <a:chOff x="2358572" y="1016001"/>
            <a:chExt cx="856342" cy="856342"/>
          </a:xfrm>
          <a:effectLst/>
        </p:grpSpPr>
        <p:cxnSp>
          <p:nvCxnSpPr>
            <p:cNvPr id="5" name="Straight Connector 4"/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1270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1270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/>
          <p:cNvGrpSpPr/>
          <p:nvPr/>
        </p:nvGrpSpPr>
        <p:grpSpPr>
          <a:xfrm rot="2700000">
            <a:off x="9777023" y="4741667"/>
            <a:ext cx="1280160" cy="1280160"/>
            <a:chOff x="2358572" y="1016001"/>
            <a:chExt cx="856342" cy="856342"/>
          </a:xfrm>
          <a:effectLst/>
        </p:grpSpPr>
        <p:cxnSp>
          <p:nvCxnSpPr>
            <p:cNvPr id="8" name="Straight Connector 7"/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254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254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1844930" y="3065890"/>
            <a:ext cx="42236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>
                <a:latin typeface="Titillium" panose="00000500000000000000" pitchFamily="50" charset="0"/>
              </a:rPr>
              <a:t>DNS Tunneling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844929" y="3925882"/>
            <a:ext cx="410713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itchFamily="34" charset="0"/>
              <a:buChar char="•"/>
            </a:pPr>
            <a:r>
              <a:rPr lang="es-AR" sz="2000" dirty="0" smtClean="0">
                <a:solidFill>
                  <a:schemeClr val="bg1">
                    <a:lumMod val="25000"/>
                  </a:schemeClr>
                </a:solidFill>
                <a:latin typeface="Titillium" pitchFamily="50" charset="0"/>
              </a:rPr>
              <a:t>Preference </a:t>
            </a:r>
            <a:r>
              <a:rPr lang="es-AR" sz="2000" dirty="0" err="1" smtClean="0">
                <a:solidFill>
                  <a:schemeClr val="bg1">
                    <a:lumMod val="25000"/>
                  </a:schemeClr>
                </a:solidFill>
                <a:latin typeface="Titillium" pitchFamily="50" charset="0"/>
              </a:rPr>
              <a:t>for</a:t>
            </a:r>
            <a:r>
              <a:rPr lang="es-AR" sz="2000" dirty="0" smtClean="0">
                <a:solidFill>
                  <a:schemeClr val="bg1">
                    <a:lumMod val="25000"/>
                  </a:schemeClr>
                </a:solidFill>
                <a:latin typeface="Titillium" pitchFamily="50" charset="0"/>
              </a:rPr>
              <a:t> A Records</a:t>
            </a:r>
          </a:p>
          <a:p>
            <a:pPr marL="171450" indent="-171450">
              <a:lnSpc>
                <a:spcPct val="150000"/>
              </a:lnSpc>
              <a:buFont typeface="Arial" pitchFamily="34" charset="0"/>
              <a:buChar char="•"/>
            </a:pPr>
            <a:r>
              <a:rPr lang="es-AR" sz="2000" dirty="0" smtClean="0">
                <a:solidFill>
                  <a:schemeClr val="bg1">
                    <a:lumMod val="25000"/>
                  </a:schemeClr>
                </a:solidFill>
                <a:latin typeface="Titillium" pitchFamily="50" charset="0"/>
              </a:rPr>
              <a:t>Base64 </a:t>
            </a:r>
            <a:r>
              <a:rPr lang="es-AR" sz="2000" dirty="0" err="1" smtClean="0">
                <a:solidFill>
                  <a:schemeClr val="bg1">
                    <a:lumMod val="25000"/>
                  </a:schemeClr>
                </a:solidFill>
                <a:latin typeface="Titillium" pitchFamily="50" charset="0"/>
              </a:rPr>
              <a:t>encoding</a:t>
            </a:r>
            <a:endParaRPr lang="es-AR" sz="2000" dirty="0" smtClean="0">
              <a:solidFill>
                <a:schemeClr val="bg1">
                  <a:lumMod val="25000"/>
                </a:schemeClr>
              </a:solidFill>
              <a:latin typeface="Titillium" pitchFamily="50" charset="0"/>
            </a:endParaRPr>
          </a:p>
          <a:p>
            <a:pPr marL="171450" indent="-171450">
              <a:lnSpc>
                <a:spcPct val="150000"/>
              </a:lnSpc>
              <a:buFont typeface="Arial" pitchFamily="34" charset="0"/>
              <a:buChar char="•"/>
            </a:pPr>
            <a:r>
              <a:rPr lang="es-AR" sz="2000" dirty="0" smtClean="0">
                <a:solidFill>
                  <a:schemeClr val="bg1">
                    <a:lumMod val="25000"/>
                  </a:schemeClr>
                </a:solidFill>
                <a:latin typeface="Titillium" pitchFamily="50" charset="0"/>
              </a:rPr>
              <a:t>IP </a:t>
            </a:r>
            <a:r>
              <a:rPr lang="es-AR" sz="2000" dirty="0" err="1" smtClean="0">
                <a:solidFill>
                  <a:schemeClr val="bg1">
                    <a:lumMod val="25000"/>
                  </a:schemeClr>
                </a:solidFill>
                <a:latin typeface="Titillium" pitchFamily="50" charset="0"/>
              </a:rPr>
              <a:t>Addresses</a:t>
            </a:r>
            <a:r>
              <a:rPr lang="es-AR" sz="2000" dirty="0" smtClean="0">
                <a:solidFill>
                  <a:schemeClr val="bg1">
                    <a:lumMod val="25000"/>
                  </a:schemeClr>
                </a:solidFill>
                <a:latin typeface="Titillium" pitchFamily="50" charset="0"/>
              </a:rPr>
              <a:t> as </a:t>
            </a:r>
            <a:r>
              <a:rPr lang="es-AR" sz="2000" dirty="0" err="1" smtClean="0">
                <a:solidFill>
                  <a:schemeClr val="bg1">
                    <a:lumMod val="25000"/>
                  </a:schemeClr>
                </a:solidFill>
                <a:latin typeface="Titillium" pitchFamily="50" charset="0"/>
              </a:rPr>
              <a:t>binary</a:t>
            </a:r>
            <a:r>
              <a:rPr lang="es-AR" sz="2000" dirty="0" smtClean="0">
                <a:solidFill>
                  <a:schemeClr val="bg1">
                    <a:lumMod val="25000"/>
                  </a:schemeClr>
                </a:solidFill>
                <a:latin typeface="Titillium" pitchFamily="50" charset="0"/>
              </a:rPr>
              <a:t>, </a:t>
            </a:r>
            <a:r>
              <a:rPr lang="es-AR" sz="2000" dirty="0" err="1" smtClean="0">
                <a:solidFill>
                  <a:schemeClr val="bg1">
                    <a:lumMod val="25000"/>
                  </a:schemeClr>
                </a:solidFill>
                <a:latin typeface="Titillium" pitchFamily="50" charset="0"/>
              </a:rPr>
              <a:t>hex</a:t>
            </a:r>
            <a:r>
              <a:rPr lang="es-AR" sz="2000" dirty="0" smtClean="0">
                <a:solidFill>
                  <a:schemeClr val="bg1">
                    <a:lumMod val="25000"/>
                  </a:schemeClr>
                </a:solidFill>
                <a:latin typeface="Titillium" pitchFamily="50" charset="0"/>
              </a:rPr>
              <a:t>   </a:t>
            </a:r>
            <a:r>
              <a:rPr lang="es-AR" sz="2000" dirty="0" err="1" smtClean="0">
                <a:solidFill>
                  <a:schemeClr val="bg1">
                    <a:lumMod val="25000"/>
                  </a:schemeClr>
                </a:solidFill>
                <a:latin typeface="Titillium" pitchFamily="50" charset="0"/>
              </a:rPr>
              <a:t>adecimal</a:t>
            </a:r>
            <a:r>
              <a:rPr lang="es-AR" sz="2000" dirty="0" smtClean="0">
                <a:solidFill>
                  <a:schemeClr val="bg1">
                    <a:lumMod val="25000"/>
                  </a:schemeClr>
                </a:solidFill>
                <a:latin typeface="Titillium" pitchFamily="50" charset="0"/>
              </a:rPr>
              <a:t> </a:t>
            </a:r>
            <a:r>
              <a:rPr lang="es-AR" sz="2000" dirty="0" err="1" smtClean="0">
                <a:solidFill>
                  <a:schemeClr val="bg1">
                    <a:lumMod val="25000"/>
                  </a:schemeClr>
                </a:solidFill>
                <a:latin typeface="Titillium" pitchFamily="50" charset="0"/>
              </a:rPr>
              <a:t>or</a:t>
            </a:r>
            <a:r>
              <a:rPr lang="es-AR" sz="2000" dirty="0" smtClean="0">
                <a:solidFill>
                  <a:schemeClr val="bg1">
                    <a:lumMod val="25000"/>
                  </a:schemeClr>
                </a:solidFill>
                <a:latin typeface="Titillium" pitchFamily="50" charset="0"/>
              </a:rPr>
              <a:t> ASCII data</a:t>
            </a:r>
            <a:endParaRPr lang="es-AR" sz="2000" dirty="0">
              <a:solidFill>
                <a:schemeClr val="bg1">
                  <a:lumMod val="25000"/>
                </a:schemeClr>
              </a:solidFill>
              <a:latin typeface="Titillium" pitchFamily="50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1844930" y="2497394"/>
            <a:ext cx="3232227" cy="307777"/>
            <a:chOff x="4472113" y="319593"/>
            <a:chExt cx="3232227" cy="307777"/>
          </a:xfrm>
        </p:grpSpPr>
        <p:sp>
          <p:nvSpPr>
            <p:cNvPr id="13" name="TextBox 12"/>
            <p:cNvSpPr txBox="1"/>
            <p:nvPr userDrawn="1"/>
          </p:nvSpPr>
          <p:spPr>
            <a:xfrm>
              <a:off x="5494957" y="360666"/>
              <a:ext cx="1186543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50" spc="400">
                  <a:solidFill>
                    <a:schemeClr val="tx1"/>
                  </a:solidFill>
                  <a:latin typeface="+mj-lt"/>
                </a:rPr>
                <a:t>The Guns</a:t>
              </a:r>
            </a:p>
          </p:txBody>
        </p:sp>
        <p:sp>
          <p:nvSpPr>
            <p:cNvPr id="14" name="TextBox 13"/>
            <p:cNvSpPr txBox="1"/>
            <p:nvPr userDrawn="1"/>
          </p:nvSpPr>
          <p:spPr>
            <a:xfrm>
              <a:off x="4472113" y="319593"/>
              <a:ext cx="42511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spc="400">
                  <a:solidFill>
                    <a:schemeClr val="tx1"/>
                  </a:solidFill>
                  <a:latin typeface="+mj-lt"/>
                </a:rPr>
                <a:t>-[</a:t>
              </a:r>
            </a:p>
          </p:txBody>
        </p:sp>
        <p:sp>
          <p:nvSpPr>
            <p:cNvPr id="15" name="TextBox 14"/>
            <p:cNvSpPr txBox="1"/>
            <p:nvPr userDrawn="1"/>
          </p:nvSpPr>
          <p:spPr>
            <a:xfrm>
              <a:off x="7279224" y="319593"/>
              <a:ext cx="42511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spc="400">
                  <a:solidFill>
                    <a:schemeClr val="tx1"/>
                  </a:solidFill>
                  <a:latin typeface="+mj-lt"/>
                </a:rPr>
                <a:t>]-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 rot="2700000">
            <a:off x="-605451" y="620971"/>
            <a:ext cx="1554480" cy="1554480"/>
            <a:chOff x="2358572" y="1016001"/>
            <a:chExt cx="856342" cy="856342"/>
          </a:xfrm>
          <a:effectLst/>
        </p:grpSpPr>
        <p:cxnSp>
          <p:nvCxnSpPr>
            <p:cNvPr id="17" name="Straight Connector 16"/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190500">
              <a:solidFill>
                <a:schemeClr val="tx1">
                  <a:lumMod val="10000"/>
                  <a:lumOff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190500">
              <a:solidFill>
                <a:schemeClr val="tx1">
                  <a:lumMod val="10000"/>
                  <a:lumOff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 rot="2700000">
            <a:off x="-1202006" y="867523"/>
            <a:ext cx="2743200" cy="2743200"/>
            <a:chOff x="2358572" y="1016001"/>
            <a:chExt cx="856342" cy="856342"/>
          </a:xfrm>
          <a:effectLst/>
        </p:grpSpPr>
        <p:cxnSp>
          <p:nvCxnSpPr>
            <p:cNvPr id="20" name="Straight Connector 19"/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3810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3810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 rot="2700000">
            <a:off x="547642" y="2502101"/>
            <a:ext cx="640080" cy="640080"/>
            <a:chOff x="2358572" y="1016001"/>
            <a:chExt cx="856342" cy="856342"/>
          </a:xfrm>
          <a:effectLst/>
        </p:grpSpPr>
        <p:cxnSp>
          <p:nvCxnSpPr>
            <p:cNvPr id="23" name="Straight Connector 22"/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127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127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/>
          <p:cNvGrpSpPr/>
          <p:nvPr/>
        </p:nvGrpSpPr>
        <p:grpSpPr>
          <a:xfrm rot="2700000">
            <a:off x="1598128" y="776618"/>
            <a:ext cx="914400" cy="914400"/>
            <a:chOff x="2358572" y="1016001"/>
            <a:chExt cx="856342" cy="856342"/>
          </a:xfrm>
          <a:effectLst/>
        </p:grpSpPr>
        <p:cxnSp>
          <p:nvCxnSpPr>
            <p:cNvPr id="26" name="Straight Connector 25"/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2540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2540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29" name="Chart 28"/>
          <p:cNvGraphicFramePr/>
          <p:nvPr>
            <p:extLst>
              <p:ext uri="{D42A27DB-BD31-4B8C-83A1-F6EECF244321}">
                <p14:modId xmlns:p14="http://schemas.microsoft.com/office/powerpoint/2010/main" val="2217139757"/>
              </p:ext>
            </p:extLst>
          </p:nvPr>
        </p:nvGraphicFramePr>
        <p:xfrm>
          <a:off x="5664200" y="1640749"/>
          <a:ext cx="6074997" cy="45702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43777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 txBox="1">
            <a:spLocks/>
          </p:cNvSpPr>
          <p:nvPr/>
        </p:nvSpPr>
        <p:spPr>
          <a:xfrm>
            <a:off x="1838333" y="2188877"/>
            <a:ext cx="7348672" cy="3746256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chemeClr val="tx1"/>
                </a:solidFill>
                <a:latin typeface="Source Sans Pro Black" charset="0"/>
                <a:ea typeface="Source Sans Pro Black" charset="0"/>
                <a:cs typeface="Source Sans Pro Black" charset="0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s-ES" sz="2400" spc="200" dirty="0" smtClean="0">
                <a:latin typeface="+mj-lt"/>
              </a:rPr>
              <a:t>GENERAL RECOMENDATIONS</a:t>
            </a:r>
          </a:p>
          <a:p>
            <a:pPr marL="342900" indent="-342900" algn="l">
              <a:lnSpc>
                <a:spcPct val="150000"/>
              </a:lnSpc>
              <a:buFont typeface="Arial" pitchFamily="34" charset="0"/>
              <a:buChar char="•"/>
            </a:pPr>
            <a:r>
              <a:rPr lang="es-ES" sz="2000" b="0" spc="200" dirty="0" smtClean="0">
                <a:solidFill>
                  <a:schemeClr val="bg1">
                    <a:lumMod val="25000"/>
                  </a:schemeClr>
                </a:solidFill>
                <a:latin typeface="+mn-lt"/>
              </a:rPr>
              <a:t>Monitor </a:t>
            </a:r>
            <a:r>
              <a:rPr lang="es-ES" sz="2000" b="0" spc="200" dirty="0">
                <a:solidFill>
                  <a:schemeClr val="bg1">
                    <a:lumMod val="25000"/>
                  </a:schemeClr>
                </a:solidFill>
                <a:latin typeface="+mn-lt"/>
              </a:rPr>
              <a:t>Internet </a:t>
            </a:r>
            <a:r>
              <a:rPr lang="es-ES" sz="2000" b="0" spc="200" dirty="0" err="1" smtClean="0">
                <a:solidFill>
                  <a:schemeClr val="bg1">
                    <a:lumMod val="25000"/>
                  </a:schemeClr>
                </a:solidFill>
                <a:latin typeface="+mn-lt"/>
              </a:rPr>
              <a:t>Traffic</a:t>
            </a:r>
            <a:endParaRPr lang="es-ES" sz="2000" b="0" spc="200" dirty="0" smtClean="0">
              <a:solidFill>
                <a:schemeClr val="bg1">
                  <a:lumMod val="25000"/>
                </a:schemeClr>
              </a:solidFill>
              <a:latin typeface="+mn-lt"/>
            </a:endParaRPr>
          </a:p>
          <a:p>
            <a:pPr marL="342900" indent="-342900" algn="l">
              <a:lnSpc>
                <a:spcPct val="150000"/>
              </a:lnSpc>
              <a:buFont typeface="Arial" pitchFamily="34" charset="0"/>
              <a:buChar char="•"/>
            </a:pPr>
            <a:r>
              <a:rPr lang="es-ES" sz="2000" b="0" spc="200" dirty="0" err="1">
                <a:solidFill>
                  <a:schemeClr val="bg1">
                    <a:lumMod val="25000"/>
                  </a:schemeClr>
                </a:solidFill>
                <a:latin typeface="+mn-lt"/>
              </a:rPr>
              <a:t>Change</a:t>
            </a:r>
            <a:r>
              <a:rPr lang="es-ES" sz="2000" b="0" spc="200" dirty="0">
                <a:solidFill>
                  <a:schemeClr val="bg1">
                    <a:lumMod val="25000"/>
                  </a:schemeClr>
                </a:solidFill>
                <a:latin typeface="+mn-lt"/>
              </a:rPr>
              <a:t> default </a:t>
            </a:r>
            <a:r>
              <a:rPr lang="es-ES" sz="2000" b="0" spc="200" dirty="0" err="1">
                <a:solidFill>
                  <a:schemeClr val="bg1">
                    <a:lumMod val="25000"/>
                  </a:schemeClr>
                </a:solidFill>
                <a:latin typeface="+mn-lt"/>
              </a:rPr>
              <a:t>configurations</a:t>
            </a:r>
            <a:r>
              <a:rPr lang="es-ES" sz="2000" b="0" spc="200" dirty="0">
                <a:solidFill>
                  <a:schemeClr val="bg1">
                    <a:lumMod val="25000"/>
                  </a:schemeClr>
                </a:solidFill>
                <a:latin typeface="+mn-lt"/>
              </a:rPr>
              <a:t> in </a:t>
            </a:r>
            <a:r>
              <a:rPr lang="es-ES" sz="2000" b="0" spc="200" dirty="0" err="1" smtClean="0">
                <a:solidFill>
                  <a:schemeClr val="bg1">
                    <a:lumMod val="25000"/>
                  </a:schemeClr>
                </a:solidFill>
                <a:latin typeface="+mn-lt"/>
              </a:rPr>
              <a:t>routers</a:t>
            </a:r>
            <a:endParaRPr lang="es-ES" sz="2000" b="0" spc="200" dirty="0" smtClean="0">
              <a:solidFill>
                <a:schemeClr val="bg1">
                  <a:lumMod val="25000"/>
                </a:schemeClr>
              </a:solidFill>
              <a:latin typeface="+mn-lt"/>
            </a:endParaRPr>
          </a:p>
          <a:p>
            <a:pPr marL="342900" indent="-342900" algn="l">
              <a:lnSpc>
                <a:spcPct val="150000"/>
              </a:lnSpc>
              <a:buFont typeface="Arial" pitchFamily="34" charset="0"/>
              <a:buChar char="•"/>
            </a:pPr>
            <a:r>
              <a:rPr lang="es-ES" sz="2000" b="0" spc="200" dirty="0" smtClean="0">
                <a:solidFill>
                  <a:schemeClr val="bg1">
                    <a:lumMod val="25000"/>
                  </a:schemeClr>
                </a:solidFill>
                <a:latin typeface="+mn-lt"/>
              </a:rPr>
              <a:t>MFA </a:t>
            </a:r>
            <a:r>
              <a:rPr lang="es-ES" sz="2000" b="0" spc="200" dirty="0" err="1" smtClean="0">
                <a:solidFill>
                  <a:schemeClr val="bg1">
                    <a:lumMod val="25000"/>
                  </a:schemeClr>
                </a:solidFill>
                <a:latin typeface="+mn-lt"/>
              </a:rPr>
              <a:t>on</a:t>
            </a:r>
            <a:r>
              <a:rPr lang="es-ES" sz="2000" b="0" spc="200" dirty="0" smtClean="0">
                <a:solidFill>
                  <a:schemeClr val="bg1">
                    <a:lumMod val="25000"/>
                  </a:schemeClr>
                </a:solidFill>
                <a:latin typeface="+mn-lt"/>
              </a:rPr>
              <a:t> </a:t>
            </a:r>
            <a:r>
              <a:rPr lang="es-ES" sz="2000" b="0" spc="200" dirty="0" err="1">
                <a:solidFill>
                  <a:schemeClr val="bg1">
                    <a:lumMod val="25000"/>
                  </a:schemeClr>
                </a:solidFill>
                <a:latin typeface="+mn-lt"/>
              </a:rPr>
              <a:t>domain’s</a:t>
            </a:r>
            <a:r>
              <a:rPr lang="es-ES" sz="2000" b="0" spc="200" dirty="0">
                <a:solidFill>
                  <a:schemeClr val="bg1">
                    <a:lumMod val="25000"/>
                  </a:schemeClr>
                </a:solidFill>
                <a:latin typeface="+mn-lt"/>
              </a:rPr>
              <a:t> </a:t>
            </a:r>
            <a:r>
              <a:rPr lang="es-ES" sz="2000" b="0" spc="200" dirty="0" err="1">
                <a:solidFill>
                  <a:schemeClr val="bg1">
                    <a:lumMod val="25000"/>
                  </a:schemeClr>
                </a:solidFill>
                <a:latin typeface="+mn-lt"/>
              </a:rPr>
              <a:t>admin</a:t>
            </a:r>
            <a:r>
              <a:rPr lang="es-ES" sz="2000" b="0" spc="200" dirty="0">
                <a:solidFill>
                  <a:schemeClr val="bg1">
                    <a:lumMod val="25000"/>
                  </a:schemeClr>
                </a:solidFill>
                <a:latin typeface="+mn-lt"/>
              </a:rPr>
              <a:t> portal</a:t>
            </a:r>
          </a:p>
          <a:p>
            <a:pPr marL="342900" indent="-342900" algn="l">
              <a:lnSpc>
                <a:spcPct val="150000"/>
              </a:lnSpc>
              <a:buFont typeface="Arial" pitchFamily="34" charset="0"/>
              <a:buChar char="•"/>
            </a:pPr>
            <a:r>
              <a:rPr lang="es-ES" sz="2000" b="0" spc="200" dirty="0" err="1" smtClean="0">
                <a:solidFill>
                  <a:schemeClr val="bg1">
                    <a:lumMod val="25000"/>
                  </a:schemeClr>
                </a:solidFill>
                <a:latin typeface="+mn-lt"/>
              </a:rPr>
              <a:t>Validate</a:t>
            </a:r>
            <a:r>
              <a:rPr lang="es-ES" sz="2000" b="0" spc="200" dirty="0" smtClean="0">
                <a:solidFill>
                  <a:schemeClr val="bg1">
                    <a:lumMod val="25000"/>
                  </a:schemeClr>
                </a:solidFill>
                <a:latin typeface="+mn-lt"/>
              </a:rPr>
              <a:t> </a:t>
            </a:r>
            <a:r>
              <a:rPr lang="es-ES" sz="2000" b="0" spc="200" dirty="0" err="1">
                <a:solidFill>
                  <a:schemeClr val="bg1">
                    <a:lumMod val="25000"/>
                  </a:schemeClr>
                </a:solidFill>
                <a:latin typeface="+mn-lt"/>
              </a:rPr>
              <a:t>source</a:t>
            </a:r>
            <a:r>
              <a:rPr lang="es-ES" sz="2000" b="0" spc="200" dirty="0">
                <a:solidFill>
                  <a:schemeClr val="bg1">
                    <a:lumMod val="25000"/>
                  </a:schemeClr>
                </a:solidFill>
                <a:latin typeface="+mn-lt"/>
              </a:rPr>
              <a:t> </a:t>
            </a:r>
            <a:r>
              <a:rPr lang="es-ES" sz="2000" b="0" spc="200" dirty="0" err="1">
                <a:solidFill>
                  <a:schemeClr val="bg1">
                    <a:lumMod val="25000"/>
                  </a:schemeClr>
                </a:solidFill>
                <a:latin typeface="+mn-lt"/>
              </a:rPr>
              <a:t>IPs</a:t>
            </a:r>
            <a:r>
              <a:rPr lang="es-ES" sz="2000" b="0" spc="200" dirty="0">
                <a:solidFill>
                  <a:schemeClr val="bg1">
                    <a:lumMod val="25000"/>
                  </a:schemeClr>
                </a:solidFill>
                <a:latin typeface="+mn-lt"/>
              </a:rPr>
              <a:t> in OWA/ Exchange </a:t>
            </a:r>
            <a:r>
              <a:rPr lang="es-ES" sz="2000" b="0" spc="200" dirty="0" err="1">
                <a:solidFill>
                  <a:schemeClr val="bg1">
                    <a:lumMod val="25000"/>
                  </a:schemeClr>
                </a:solidFill>
                <a:latin typeface="+mn-lt"/>
              </a:rPr>
              <a:t>logs</a:t>
            </a:r>
            <a:endParaRPr lang="es-ES" sz="2000" b="0" spc="200" dirty="0">
              <a:solidFill>
                <a:schemeClr val="bg1">
                  <a:lumMod val="25000"/>
                </a:schemeClr>
              </a:solidFill>
              <a:latin typeface="+mn-lt"/>
            </a:endParaRPr>
          </a:p>
          <a:p>
            <a:pPr marL="342900" indent="-342900" algn="l">
              <a:lnSpc>
                <a:spcPct val="150000"/>
              </a:lnSpc>
              <a:buFont typeface="Arial" pitchFamily="34" charset="0"/>
              <a:buChar char="•"/>
            </a:pPr>
            <a:r>
              <a:rPr lang="es-ES" sz="2000" b="0" spc="200" dirty="0">
                <a:solidFill>
                  <a:schemeClr val="bg1">
                    <a:lumMod val="25000"/>
                  </a:schemeClr>
                </a:solidFill>
                <a:latin typeface="+mn-lt"/>
              </a:rPr>
              <a:t>Use </a:t>
            </a:r>
            <a:r>
              <a:rPr lang="es-ES" sz="2000" b="0" spc="200" dirty="0" err="1">
                <a:solidFill>
                  <a:schemeClr val="bg1">
                    <a:lumMod val="25000"/>
                  </a:schemeClr>
                </a:solidFill>
                <a:latin typeface="+mn-lt"/>
              </a:rPr>
              <a:t>access</a:t>
            </a:r>
            <a:r>
              <a:rPr lang="es-ES" sz="2000" b="0" spc="200" dirty="0">
                <a:solidFill>
                  <a:schemeClr val="bg1">
                    <a:lumMod val="25000"/>
                  </a:schemeClr>
                </a:solidFill>
                <a:latin typeface="+mn-lt"/>
              </a:rPr>
              <a:t> control </a:t>
            </a:r>
            <a:r>
              <a:rPr lang="es-ES" sz="2000" b="0" spc="200" dirty="0" err="1">
                <a:solidFill>
                  <a:schemeClr val="bg1">
                    <a:lumMod val="25000"/>
                  </a:schemeClr>
                </a:solidFill>
                <a:latin typeface="+mn-lt"/>
              </a:rPr>
              <a:t>list</a:t>
            </a:r>
            <a:r>
              <a:rPr lang="es-ES" sz="2000" b="0" spc="200" dirty="0">
                <a:solidFill>
                  <a:schemeClr val="bg1">
                    <a:lumMod val="25000"/>
                  </a:schemeClr>
                </a:solidFill>
                <a:latin typeface="+mn-lt"/>
              </a:rPr>
              <a:t> </a:t>
            </a:r>
            <a:r>
              <a:rPr lang="es-ES" sz="2000" b="0" spc="200" dirty="0" err="1">
                <a:solidFill>
                  <a:schemeClr val="bg1">
                    <a:lumMod val="25000"/>
                  </a:schemeClr>
                </a:solidFill>
                <a:latin typeface="+mn-lt"/>
              </a:rPr>
              <a:t>for</a:t>
            </a:r>
            <a:r>
              <a:rPr lang="es-ES" sz="2000" b="0" spc="200" dirty="0">
                <a:solidFill>
                  <a:schemeClr val="bg1">
                    <a:lumMod val="25000"/>
                  </a:schemeClr>
                </a:solidFill>
                <a:latin typeface="+mn-lt"/>
              </a:rPr>
              <a:t> </a:t>
            </a:r>
            <a:r>
              <a:rPr lang="es-ES" sz="2000" b="0" spc="200" dirty="0" err="1">
                <a:solidFill>
                  <a:schemeClr val="bg1">
                    <a:lumMod val="25000"/>
                  </a:schemeClr>
                </a:solidFill>
                <a:latin typeface="+mn-lt"/>
              </a:rPr>
              <a:t>applications</a:t>
            </a:r>
            <a:endParaRPr lang="es-ES" sz="2000" b="0" spc="200" dirty="0">
              <a:solidFill>
                <a:schemeClr val="bg1">
                  <a:lumMod val="25000"/>
                </a:schemeClr>
              </a:solidFill>
              <a:latin typeface="+mn-lt"/>
            </a:endParaRPr>
          </a:p>
          <a:p>
            <a:pPr marL="342900" indent="-342900" algn="l">
              <a:lnSpc>
                <a:spcPct val="150000"/>
              </a:lnSpc>
              <a:buFont typeface="Arial" pitchFamily="34" charset="0"/>
              <a:buChar char="•"/>
            </a:pPr>
            <a:r>
              <a:rPr lang="es-ES" sz="2000" b="0" spc="200" dirty="0" err="1">
                <a:solidFill>
                  <a:schemeClr val="bg1">
                    <a:lumMod val="25000"/>
                  </a:schemeClr>
                </a:solidFill>
                <a:latin typeface="+mn-lt"/>
              </a:rPr>
              <a:t>Unique</a:t>
            </a:r>
            <a:r>
              <a:rPr lang="es-ES" sz="2000" b="0" spc="200" dirty="0">
                <a:solidFill>
                  <a:schemeClr val="bg1">
                    <a:lumMod val="25000"/>
                  </a:schemeClr>
                </a:solidFill>
                <a:latin typeface="+mn-lt"/>
              </a:rPr>
              <a:t> </a:t>
            </a:r>
            <a:r>
              <a:rPr lang="es-ES" sz="2000" b="0" spc="200" dirty="0" err="1">
                <a:solidFill>
                  <a:schemeClr val="bg1">
                    <a:lumMod val="25000"/>
                  </a:schemeClr>
                </a:solidFill>
                <a:latin typeface="+mn-lt"/>
              </a:rPr>
              <a:t>passwords</a:t>
            </a:r>
            <a:r>
              <a:rPr lang="es-ES" sz="2000" b="0" spc="200" dirty="0">
                <a:solidFill>
                  <a:schemeClr val="bg1">
                    <a:lumMod val="25000"/>
                  </a:schemeClr>
                </a:solidFill>
                <a:latin typeface="+mn-lt"/>
              </a:rPr>
              <a:t> and </a:t>
            </a:r>
            <a:r>
              <a:rPr lang="es-ES" sz="2000" b="0" spc="200" dirty="0" err="1">
                <a:solidFill>
                  <a:schemeClr val="bg1">
                    <a:lumMod val="25000"/>
                  </a:schemeClr>
                </a:solidFill>
                <a:latin typeface="+mn-lt"/>
              </a:rPr>
              <a:t>password</a:t>
            </a:r>
            <a:r>
              <a:rPr lang="es-ES" sz="2000" b="0" spc="200" dirty="0">
                <a:solidFill>
                  <a:schemeClr val="bg1">
                    <a:lumMod val="25000"/>
                  </a:schemeClr>
                </a:solidFill>
                <a:latin typeface="+mn-lt"/>
              </a:rPr>
              <a:t> </a:t>
            </a:r>
            <a:r>
              <a:rPr lang="es-ES" sz="2000" b="0" spc="200" dirty="0" smtClean="0">
                <a:solidFill>
                  <a:schemeClr val="bg1">
                    <a:lumMod val="25000"/>
                  </a:schemeClr>
                </a:solidFill>
                <a:latin typeface="+mn-lt"/>
              </a:rPr>
              <a:t>Managers</a:t>
            </a:r>
            <a:endParaRPr lang="es-ES" sz="2000" b="0" spc="200" dirty="0">
              <a:solidFill>
                <a:schemeClr val="bg1">
                  <a:lumMod val="25000"/>
                </a:schemeClr>
              </a:solidFill>
              <a:latin typeface="+mn-lt"/>
            </a:endParaRPr>
          </a:p>
        </p:txBody>
      </p:sp>
      <p:grpSp>
        <p:nvGrpSpPr>
          <p:cNvPr id="19" name="Group 18"/>
          <p:cNvGrpSpPr/>
          <p:nvPr/>
        </p:nvGrpSpPr>
        <p:grpSpPr>
          <a:xfrm rot="6931808">
            <a:off x="11699911" y="1643298"/>
            <a:ext cx="640080" cy="640080"/>
            <a:chOff x="2358572" y="1016001"/>
            <a:chExt cx="856342" cy="856342"/>
          </a:xfrm>
          <a:effectLst/>
        </p:grpSpPr>
        <p:cxnSp>
          <p:nvCxnSpPr>
            <p:cNvPr id="20" name="Straight Connector 19"/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127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127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/>
          <p:cNvGrpSpPr/>
          <p:nvPr/>
        </p:nvGrpSpPr>
        <p:grpSpPr>
          <a:xfrm rot="2700000">
            <a:off x="835723" y="583709"/>
            <a:ext cx="1554480" cy="1554480"/>
            <a:chOff x="2358572" y="1016001"/>
            <a:chExt cx="856342" cy="856342"/>
          </a:xfrm>
          <a:effectLst/>
        </p:grpSpPr>
        <p:cxnSp>
          <p:nvCxnSpPr>
            <p:cNvPr id="32" name="Straight Connector 31"/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190500">
              <a:solidFill>
                <a:schemeClr val="tx1">
                  <a:lumMod val="10000"/>
                  <a:lumOff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190500">
              <a:solidFill>
                <a:schemeClr val="tx1">
                  <a:lumMod val="10000"/>
                  <a:lumOff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/>
          <p:cNvGrpSpPr/>
          <p:nvPr/>
        </p:nvGrpSpPr>
        <p:grpSpPr>
          <a:xfrm rot="2700000">
            <a:off x="1500971" y="769501"/>
            <a:ext cx="914400" cy="914400"/>
            <a:chOff x="2358572" y="1016001"/>
            <a:chExt cx="856342" cy="856342"/>
          </a:xfrm>
          <a:effectLst/>
        </p:grpSpPr>
        <p:cxnSp>
          <p:nvCxnSpPr>
            <p:cNvPr id="29" name="Straight Connector 28"/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2540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2540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7" name="Picture 3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2669" y="1869290"/>
            <a:ext cx="2121208" cy="2066112"/>
          </a:xfrm>
          <a:prstGeom prst="rect">
            <a:avLst/>
          </a:prstGeom>
        </p:spPr>
      </p:pic>
      <p:grpSp>
        <p:nvGrpSpPr>
          <p:cNvPr id="34" name="Group 33"/>
          <p:cNvGrpSpPr/>
          <p:nvPr/>
        </p:nvGrpSpPr>
        <p:grpSpPr>
          <a:xfrm>
            <a:off x="3054157" y="824347"/>
            <a:ext cx="6132848" cy="953293"/>
            <a:chOff x="3569959" y="831609"/>
            <a:chExt cx="6132848" cy="953293"/>
          </a:xfrm>
        </p:grpSpPr>
        <p:sp>
          <p:nvSpPr>
            <p:cNvPr id="35" name="TextBox 34"/>
            <p:cNvSpPr txBox="1"/>
            <p:nvPr/>
          </p:nvSpPr>
          <p:spPr>
            <a:xfrm>
              <a:off x="3569959" y="1138571"/>
              <a:ext cx="613284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smtClean="0">
                  <a:latin typeface="Titillium" panose="00000500000000000000" pitchFamily="50" charset="0"/>
                </a:rPr>
                <a:t>Let’s Do Better</a:t>
              </a:r>
              <a:endParaRPr lang="en-US" sz="3600" b="1" dirty="0">
                <a:solidFill>
                  <a:schemeClr val="accent2"/>
                </a:solidFill>
                <a:latin typeface="Titillium" panose="00000500000000000000" pitchFamily="50" charset="0"/>
              </a:endParaRPr>
            </a:p>
          </p:txBody>
        </p:sp>
        <p:grpSp>
          <p:nvGrpSpPr>
            <p:cNvPr id="36" name="Group 35"/>
            <p:cNvGrpSpPr/>
            <p:nvPr/>
          </p:nvGrpSpPr>
          <p:grpSpPr>
            <a:xfrm>
              <a:off x="4859396" y="831609"/>
              <a:ext cx="3528572" cy="307777"/>
              <a:chOff x="4311240" y="340130"/>
              <a:chExt cx="3528572" cy="307777"/>
            </a:xfrm>
          </p:grpSpPr>
          <p:sp>
            <p:nvSpPr>
              <p:cNvPr id="38" name="TextBox 37"/>
              <p:cNvSpPr txBox="1"/>
              <p:nvPr userDrawn="1"/>
            </p:nvSpPr>
            <p:spPr>
              <a:xfrm>
                <a:off x="4729530" y="340130"/>
                <a:ext cx="271741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spc="400" dirty="0" smtClean="0">
                    <a:solidFill>
                      <a:schemeClr val="tx1"/>
                    </a:solidFill>
                    <a:latin typeface="+mj-lt"/>
                  </a:rPr>
                  <a:t>Dodging The Bullets</a:t>
                </a:r>
                <a:endParaRPr lang="en-US" sz="1400" spc="400" dirty="0">
                  <a:solidFill>
                    <a:schemeClr val="tx1"/>
                  </a:solidFill>
                  <a:latin typeface="+mj-lt"/>
                </a:endParaRPr>
              </a:p>
            </p:txBody>
          </p:sp>
          <p:sp>
            <p:nvSpPr>
              <p:cNvPr id="39" name="TextBox 38"/>
              <p:cNvSpPr txBox="1"/>
              <p:nvPr userDrawn="1"/>
            </p:nvSpPr>
            <p:spPr>
              <a:xfrm>
                <a:off x="4311240" y="340130"/>
                <a:ext cx="42511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spc="400" dirty="0">
                    <a:solidFill>
                      <a:schemeClr val="tx1"/>
                    </a:solidFill>
                    <a:latin typeface="+mj-lt"/>
                  </a:rPr>
                  <a:t>-[</a:t>
                </a:r>
              </a:p>
            </p:txBody>
          </p:sp>
          <p:sp>
            <p:nvSpPr>
              <p:cNvPr id="40" name="TextBox 39"/>
              <p:cNvSpPr txBox="1"/>
              <p:nvPr userDrawn="1"/>
            </p:nvSpPr>
            <p:spPr>
              <a:xfrm>
                <a:off x="7414696" y="340130"/>
                <a:ext cx="42511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spc="400" dirty="0">
                    <a:solidFill>
                      <a:schemeClr val="tx1"/>
                    </a:solidFill>
                    <a:latin typeface="+mj-lt"/>
                  </a:rPr>
                  <a:t>]-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3466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 preferRelativeResize="0">
            <a:picLocks noGrp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441" y="1943100"/>
            <a:ext cx="12204192" cy="2971800"/>
          </a:xfrm>
          <a:noFill/>
        </p:spPr>
      </p:pic>
    </p:spTree>
    <p:extLst>
      <p:ext uri="{BB962C8B-B14F-4D97-AF65-F5344CB8AC3E}">
        <p14:creationId xmlns:p14="http://schemas.microsoft.com/office/powerpoint/2010/main" val="2017027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 txBox="1">
            <a:spLocks/>
          </p:cNvSpPr>
          <p:nvPr/>
        </p:nvSpPr>
        <p:spPr>
          <a:xfrm>
            <a:off x="1838332" y="1963338"/>
            <a:ext cx="9439267" cy="3198387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chemeClr val="tx1"/>
                </a:solidFill>
                <a:latin typeface="Source Sans Pro Black" charset="0"/>
                <a:ea typeface="Source Sans Pro Black" charset="0"/>
                <a:cs typeface="Source Sans Pro Black" charset="0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s-ES" sz="2400" spc="200" dirty="0" smtClean="0">
                <a:latin typeface="+mj-lt"/>
              </a:rPr>
              <a:t>DNS HIJACKING</a:t>
            </a:r>
          </a:p>
          <a:p>
            <a:pPr marL="342900" indent="-342900" algn="l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000" b="0" spc="200" dirty="0" smtClean="0">
                <a:solidFill>
                  <a:schemeClr val="bg1">
                    <a:lumMod val="25000"/>
                  </a:schemeClr>
                </a:solidFill>
                <a:latin typeface="+mn-lt"/>
              </a:rPr>
              <a:t>Use Secure DNS </a:t>
            </a:r>
          </a:p>
          <a:p>
            <a:pPr algn="l">
              <a:lnSpc>
                <a:spcPct val="150000"/>
              </a:lnSpc>
            </a:pPr>
            <a:r>
              <a:rPr lang="en-US" sz="2000" b="0" spc="200" dirty="0">
                <a:solidFill>
                  <a:schemeClr val="bg1">
                    <a:lumMod val="25000"/>
                  </a:schemeClr>
                </a:solidFill>
                <a:latin typeface="+mn-lt"/>
              </a:rPr>
              <a:t>	</a:t>
            </a:r>
            <a:r>
              <a:rPr lang="en-US" sz="2000" b="0" spc="200" dirty="0" smtClean="0">
                <a:solidFill>
                  <a:schemeClr val="bg1">
                    <a:lumMod val="25000"/>
                  </a:schemeClr>
                </a:solidFill>
                <a:latin typeface="+mn-lt"/>
              </a:rPr>
              <a:t>(DNSSEC, </a:t>
            </a:r>
            <a:r>
              <a:rPr lang="en-US" sz="2000" b="0" spc="200" dirty="0" err="1" smtClean="0">
                <a:solidFill>
                  <a:schemeClr val="bg1">
                    <a:lumMod val="25000"/>
                  </a:schemeClr>
                </a:solidFill>
                <a:latin typeface="+mn-lt"/>
              </a:rPr>
              <a:t>DNSCrypt</a:t>
            </a:r>
            <a:r>
              <a:rPr lang="en-US" sz="2000" b="0" spc="200" dirty="0" smtClean="0">
                <a:solidFill>
                  <a:schemeClr val="bg1">
                    <a:lumMod val="25000"/>
                  </a:schemeClr>
                </a:solidFill>
                <a:latin typeface="+mn-lt"/>
              </a:rPr>
              <a:t>, DNS </a:t>
            </a:r>
            <a:r>
              <a:rPr lang="en-US" sz="2000" b="0" spc="200" dirty="0">
                <a:solidFill>
                  <a:schemeClr val="bg1">
                    <a:lumMod val="25000"/>
                  </a:schemeClr>
                </a:solidFill>
                <a:latin typeface="+mn-lt"/>
              </a:rPr>
              <a:t>Over </a:t>
            </a:r>
            <a:r>
              <a:rPr lang="en-US" sz="2000" b="0" spc="200" dirty="0" smtClean="0">
                <a:solidFill>
                  <a:schemeClr val="bg1">
                    <a:lumMod val="25000"/>
                  </a:schemeClr>
                </a:solidFill>
                <a:latin typeface="+mn-lt"/>
              </a:rPr>
              <a:t>TLS, DNS </a:t>
            </a:r>
            <a:r>
              <a:rPr lang="en-US" sz="2000" b="0" spc="200" dirty="0">
                <a:solidFill>
                  <a:schemeClr val="bg1">
                    <a:lumMod val="25000"/>
                  </a:schemeClr>
                </a:solidFill>
                <a:latin typeface="+mn-lt"/>
              </a:rPr>
              <a:t>Over </a:t>
            </a:r>
            <a:r>
              <a:rPr lang="en-US" sz="2000" b="0" spc="200" dirty="0" smtClean="0">
                <a:solidFill>
                  <a:schemeClr val="bg1">
                    <a:lumMod val="25000"/>
                  </a:schemeClr>
                </a:solidFill>
                <a:latin typeface="+mn-lt"/>
              </a:rPr>
              <a:t>HTTPS)</a:t>
            </a:r>
          </a:p>
          <a:p>
            <a:pPr marL="342900" indent="-342900" algn="l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000" b="0" spc="200" dirty="0" smtClean="0">
                <a:solidFill>
                  <a:schemeClr val="bg1">
                    <a:lumMod val="25000"/>
                  </a:schemeClr>
                </a:solidFill>
                <a:latin typeface="+mn-lt"/>
              </a:rPr>
              <a:t>Review your accounts configurations</a:t>
            </a:r>
            <a:endParaRPr lang="en-US" sz="2000" b="0" spc="200" dirty="0">
              <a:solidFill>
                <a:schemeClr val="bg1">
                  <a:lumMod val="25000"/>
                </a:schemeClr>
              </a:solidFill>
              <a:latin typeface="+mn-lt"/>
            </a:endParaRPr>
          </a:p>
          <a:p>
            <a:pPr marL="342900" indent="-342900" algn="l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000" b="0" spc="200" dirty="0">
                <a:solidFill>
                  <a:schemeClr val="bg1">
                    <a:lumMod val="25000"/>
                  </a:schemeClr>
                </a:solidFill>
                <a:latin typeface="+mn-lt"/>
              </a:rPr>
              <a:t>Validate A and NS record changes</a:t>
            </a:r>
          </a:p>
          <a:p>
            <a:pPr marL="342900" indent="-342900" algn="l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000" b="0" spc="200" dirty="0" smtClean="0">
                <a:solidFill>
                  <a:schemeClr val="bg1">
                    <a:lumMod val="25000"/>
                  </a:schemeClr>
                </a:solidFill>
                <a:latin typeface="+mn-lt"/>
              </a:rPr>
              <a:t>Implement Registry </a:t>
            </a:r>
            <a:r>
              <a:rPr lang="en-US" sz="2000" b="0" spc="200" dirty="0">
                <a:solidFill>
                  <a:schemeClr val="bg1">
                    <a:lumMod val="25000"/>
                  </a:schemeClr>
                </a:solidFill>
                <a:latin typeface="+mn-lt"/>
              </a:rPr>
              <a:t>Lock </a:t>
            </a:r>
            <a:endParaRPr lang="en-US" sz="2000" b="0" spc="200" dirty="0" smtClean="0">
              <a:solidFill>
                <a:schemeClr val="bg1">
                  <a:lumMod val="25000"/>
                </a:schemeClr>
              </a:solidFill>
              <a:latin typeface="+mn-lt"/>
            </a:endParaRPr>
          </a:p>
          <a:p>
            <a:pPr marL="342900" indent="-342900" algn="l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000" b="0" spc="200" dirty="0" smtClean="0">
                <a:solidFill>
                  <a:schemeClr val="bg1">
                    <a:lumMod val="25000"/>
                  </a:schemeClr>
                </a:solidFill>
                <a:latin typeface="+mn-lt"/>
              </a:rPr>
              <a:t>Review SSL certificates</a:t>
            </a:r>
            <a:endParaRPr lang="en-US" sz="2000" b="0" spc="200" dirty="0">
              <a:solidFill>
                <a:schemeClr val="bg1">
                  <a:lumMod val="25000"/>
                </a:schemeClr>
              </a:solidFill>
              <a:latin typeface="+mn-lt"/>
            </a:endParaRPr>
          </a:p>
          <a:p>
            <a:pPr marL="342900" indent="-342900" algn="l">
              <a:lnSpc>
                <a:spcPct val="150000"/>
              </a:lnSpc>
              <a:buFont typeface="Arial" pitchFamily="34" charset="0"/>
              <a:buChar char="•"/>
            </a:pPr>
            <a:endParaRPr lang="es-ES" sz="2000" spc="200" dirty="0" smtClean="0">
              <a:latin typeface="+mj-lt"/>
            </a:endParaRPr>
          </a:p>
          <a:p>
            <a:pPr algn="l">
              <a:lnSpc>
                <a:spcPct val="150000"/>
              </a:lnSpc>
            </a:pPr>
            <a:endParaRPr lang="es-ES" sz="2000" spc="200" dirty="0" smtClean="0">
              <a:latin typeface="+mj-lt"/>
            </a:endParaRPr>
          </a:p>
          <a:p>
            <a:pPr marL="342900" indent="-342900" algn="l">
              <a:lnSpc>
                <a:spcPct val="150000"/>
              </a:lnSpc>
              <a:buFont typeface="Arial" pitchFamily="34" charset="0"/>
              <a:buChar char="•"/>
            </a:pPr>
            <a:endParaRPr lang="es-ES" sz="2000" spc="200" dirty="0" smtClean="0">
              <a:latin typeface="+mj-lt"/>
            </a:endParaRPr>
          </a:p>
          <a:p>
            <a:pPr marL="342900" indent="-342900" algn="l">
              <a:lnSpc>
                <a:spcPct val="150000"/>
              </a:lnSpc>
              <a:buFont typeface="Arial" pitchFamily="34" charset="0"/>
              <a:buChar char="•"/>
            </a:pPr>
            <a:endParaRPr lang="en-US" sz="2000" spc="200" dirty="0">
              <a:latin typeface="+mn-lt"/>
            </a:endParaRPr>
          </a:p>
        </p:txBody>
      </p:sp>
      <p:grpSp>
        <p:nvGrpSpPr>
          <p:cNvPr id="19" name="Group 18"/>
          <p:cNvGrpSpPr/>
          <p:nvPr/>
        </p:nvGrpSpPr>
        <p:grpSpPr>
          <a:xfrm rot="6931808">
            <a:off x="11699911" y="1643298"/>
            <a:ext cx="640080" cy="640080"/>
            <a:chOff x="2358572" y="1016001"/>
            <a:chExt cx="856342" cy="856342"/>
          </a:xfrm>
          <a:effectLst/>
        </p:grpSpPr>
        <p:cxnSp>
          <p:nvCxnSpPr>
            <p:cNvPr id="20" name="Straight Connector 19"/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127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127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/>
          <p:cNvGrpSpPr/>
          <p:nvPr/>
        </p:nvGrpSpPr>
        <p:grpSpPr>
          <a:xfrm rot="2700000">
            <a:off x="835723" y="583709"/>
            <a:ext cx="1554480" cy="1554480"/>
            <a:chOff x="2358572" y="1016001"/>
            <a:chExt cx="856342" cy="856342"/>
          </a:xfrm>
          <a:effectLst/>
        </p:grpSpPr>
        <p:cxnSp>
          <p:nvCxnSpPr>
            <p:cNvPr id="32" name="Straight Connector 31"/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190500">
              <a:solidFill>
                <a:schemeClr val="tx1">
                  <a:lumMod val="10000"/>
                  <a:lumOff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190500">
              <a:solidFill>
                <a:schemeClr val="tx1">
                  <a:lumMod val="10000"/>
                  <a:lumOff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/>
          <p:cNvGrpSpPr/>
          <p:nvPr/>
        </p:nvGrpSpPr>
        <p:grpSpPr>
          <a:xfrm rot="2700000">
            <a:off x="1500971" y="769501"/>
            <a:ext cx="914400" cy="914400"/>
            <a:chOff x="2358572" y="1016001"/>
            <a:chExt cx="856342" cy="856342"/>
          </a:xfrm>
          <a:effectLst/>
        </p:grpSpPr>
        <p:cxnSp>
          <p:nvCxnSpPr>
            <p:cNvPr id="29" name="Straight Connector 28"/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2540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2540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3054157" y="824347"/>
            <a:ext cx="6132848" cy="953293"/>
            <a:chOff x="3569959" y="831609"/>
            <a:chExt cx="6132848" cy="953293"/>
          </a:xfrm>
        </p:grpSpPr>
        <p:sp>
          <p:nvSpPr>
            <p:cNvPr id="22" name="TextBox 21"/>
            <p:cNvSpPr txBox="1"/>
            <p:nvPr/>
          </p:nvSpPr>
          <p:spPr>
            <a:xfrm>
              <a:off x="3569959" y="1138571"/>
              <a:ext cx="613284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smtClean="0">
                  <a:latin typeface="Titillium" panose="00000500000000000000" pitchFamily="50" charset="0"/>
                </a:rPr>
                <a:t>Let’s Do Better</a:t>
              </a:r>
              <a:endParaRPr lang="en-US" sz="3600" b="1" dirty="0">
                <a:solidFill>
                  <a:schemeClr val="accent2"/>
                </a:solidFill>
                <a:latin typeface="Titillium" panose="00000500000000000000" pitchFamily="50" charset="0"/>
              </a:endParaRPr>
            </a:p>
          </p:txBody>
        </p:sp>
        <p:grpSp>
          <p:nvGrpSpPr>
            <p:cNvPr id="23" name="Group 22"/>
            <p:cNvGrpSpPr/>
            <p:nvPr/>
          </p:nvGrpSpPr>
          <p:grpSpPr>
            <a:xfrm>
              <a:off x="4859396" y="831609"/>
              <a:ext cx="3528572" cy="307777"/>
              <a:chOff x="4311240" y="340130"/>
              <a:chExt cx="3528572" cy="307777"/>
            </a:xfrm>
          </p:grpSpPr>
          <p:sp>
            <p:nvSpPr>
              <p:cNvPr id="24" name="TextBox 23"/>
              <p:cNvSpPr txBox="1"/>
              <p:nvPr userDrawn="1"/>
            </p:nvSpPr>
            <p:spPr>
              <a:xfrm>
                <a:off x="4729530" y="340130"/>
                <a:ext cx="271741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spc="400" dirty="0" smtClean="0">
                    <a:solidFill>
                      <a:schemeClr val="tx1"/>
                    </a:solidFill>
                    <a:latin typeface="+mj-lt"/>
                  </a:rPr>
                  <a:t>Dodging The Bullets</a:t>
                </a:r>
                <a:endParaRPr lang="en-US" sz="1400" spc="400" dirty="0">
                  <a:solidFill>
                    <a:schemeClr val="tx1"/>
                  </a:solidFill>
                  <a:latin typeface="+mj-lt"/>
                </a:endParaRPr>
              </a:p>
            </p:txBody>
          </p:sp>
          <p:sp>
            <p:nvSpPr>
              <p:cNvPr id="25" name="TextBox 24"/>
              <p:cNvSpPr txBox="1"/>
              <p:nvPr userDrawn="1"/>
            </p:nvSpPr>
            <p:spPr>
              <a:xfrm>
                <a:off x="4311240" y="340130"/>
                <a:ext cx="42511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spc="400" dirty="0">
                    <a:solidFill>
                      <a:schemeClr val="tx1"/>
                    </a:solidFill>
                    <a:latin typeface="+mj-lt"/>
                  </a:rPr>
                  <a:t>-[</a:t>
                </a:r>
              </a:p>
            </p:txBody>
          </p:sp>
          <p:sp>
            <p:nvSpPr>
              <p:cNvPr id="26" name="TextBox 25"/>
              <p:cNvSpPr txBox="1"/>
              <p:nvPr userDrawn="1"/>
            </p:nvSpPr>
            <p:spPr>
              <a:xfrm>
                <a:off x="7414696" y="340130"/>
                <a:ext cx="42511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spc="400" dirty="0">
                    <a:solidFill>
                      <a:schemeClr val="tx1"/>
                    </a:solidFill>
                    <a:latin typeface="+mj-lt"/>
                  </a:rPr>
                  <a:t>]-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47112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 preferRelativeResize="0">
            <a:picLocks noGrp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441" y="1943100"/>
            <a:ext cx="12204192" cy="2971800"/>
          </a:xfrm>
          <a:noFill/>
        </p:spPr>
      </p:pic>
    </p:spTree>
    <p:extLst>
      <p:ext uri="{BB962C8B-B14F-4D97-AF65-F5344CB8AC3E}">
        <p14:creationId xmlns:p14="http://schemas.microsoft.com/office/powerpoint/2010/main" val="2504372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3054157" y="824347"/>
            <a:ext cx="6132848" cy="953293"/>
            <a:chOff x="3569959" y="831609"/>
            <a:chExt cx="6132848" cy="953293"/>
          </a:xfrm>
        </p:grpSpPr>
        <p:sp>
          <p:nvSpPr>
            <p:cNvPr id="7" name="TextBox 6"/>
            <p:cNvSpPr txBox="1"/>
            <p:nvPr/>
          </p:nvSpPr>
          <p:spPr>
            <a:xfrm>
              <a:off x="3569959" y="1138571"/>
              <a:ext cx="613284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smtClean="0">
                  <a:latin typeface="Titillium" panose="00000500000000000000" pitchFamily="50" charset="0"/>
                </a:rPr>
                <a:t>Let’s Do Better</a:t>
              </a:r>
              <a:endParaRPr lang="en-US" sz="3600" b="1" dirty="0">
                <a:solidFill>
                  <a:schemeClr val="accent2"/>
                </a:solidFill>
                <a:latin typeface="Titillium" panose="00000500000000000000" pitchFamily="50" charset="0"/>
              </a:endParaRPr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4859396" y="831609"/>
              <a:ext cx="3528572" cy="307777"/>
              <a:chOff x="4311240" y="340130"/>
              <a:chExt cx="3528572" cy="307777"/>
            </a:xfrm>
          </p:grpSpPr>
          <p:sp>
            <p:nvSpPr>
              <p:cNvPr id="9" name="TextBox 8"/>
              <p:cNvSpPr txBox="1"/>
              <p:nvPr userDrawn="1"/>
            </p:nvSpPr>
            <p:spPr>
              <a:xfrm>
                <a:off x="4729530" y="340130"/>
                <a:ext cx="271741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spc="400" dirty="0" smtClean="0">
                    <a:solidFill>
                      <a:schemeClr val="tx1"/>
                    </a:solidFill>
                    <a:latin typeface="+mj-lt"/>
                  </a:rPr>
                  <a:t>Dodging The Bullets</a:t>
                </a:r>
                <a:endParaRPr lang="en-US" sz="1400" spc="400" dirty="0">
                  <a:solidFill>
                    <a:schemeClr val="tx1"/>
                  </a:solidFill>
                  <a:latin typeface="+mj-lt"/>
                </a:endParaRPr>
              </a:p>
            </p:txBody>
          </p:sp>
          <p:sp>
            <p:nvSpPr>
              <p:cNvPr id="10" name="TextBox 9"/>
              <p:cNvSpPr txBox="1"/>
              <p:nvPr userDrawn="1"/>
            </p:nvSpPr>
            <p:spPr>
              <a:xfrm>
                <a:off x="4311240" y="340130"/>
                <a:ext cx="42511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spc="400" dirty="0">
                    <a:solidFill>
                      <a:schemeClr val="tx1"/>
                    </a:solidFill>
                    <a:latin typeface="+mj-lt"/>
                  </a:rPr>
                  <a:t>-[</a:t>
                </a:r>
              </a:p>
            </p:txBody>
          </p:sp>
          <p:sp>
            <p:nvSpPr>
              <p:cNvPr id="11" name="TextBox 10"/>
              <p:cNvSpPr txBox="1"/>
              <p:nvPr userDrawn="1"/>
            </p:nvSpPr>
            <p:spPr>
              <a:xfrm>
                <a:off x="7414696" y="340130"/>
                <a:ext cx="42511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spc="400" dirty="0">
                    <a:solidFill>
                      <a:schemeClr val="tx1"/>
                    </a:solidFill>
                    <a:latin typeface="+mj-lt"/>
                  </a:rPr>
                  <a:t>]-</a:t>
                </a:r>
              </a:p>
            </p:txBody>
          </p:sp>
        </p:grpSp>
      </p:grpSp>
      <p:sp>
        <p:nvSpPr>
          <p:cNvPr id="12" name="Title 1"/>
          <p:cNvSpPr txBox="1">
            <a:spLocks/>
          </p:cNvSpPr>
          <p:nvPr/>
        </p:nvSpPr>
        <p:spPr>
          <a:xfrm>
            <a:off x="1838332" y="1963338"/>
            <a:ext cx="9439267" cy="3198387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chemeClr val="tx1"/>
                </a:solidFill>
                <a:latin typeface="Source Sans Pro Black" charset="0"/>
                <a:ea typeface="Source Sans Pro Black" charset="0"/>
                <a:cs typeface="Source Sans Pro Black" charset="0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s-ES" sz="2400" spc="200" dirty="0" smtClean="0">
                <a:latin typeface="+mj-lt"/>
              </a:rPr>
              <a:t>DNS TUNNELING</a:t>
            </a:r>
          </a:p>
          <a:p>
            <a:pPr marL="342900" indent="-342900" algn="l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000" b="0" spc="200" dirty="0">
                <a:solidFill>
                  <a:schemeClr val="bg1">
                    <a:lumMod val="25000"/>
                  </a:schemeClr>
                </a:solidFill>
                <a:latin typeface="+mn-lt"/>
              </a:rPr>
              <a:t>Monitor DNS Traffic and DNS server logs (ELK + BRO IDs)</a:t>
            </a:r>
          </a:p>
          <a:p>
            <a:pPr marL="342900" indent="-342900" algn="l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000" b="0" spc="200" dirty="0" smtClean="0">
                <a:solidFill>
                  <a:schemeClr val="bg1">
                    <a:lumMod val="25000"/>
                  </a:schemeClr>
                </a:solidFill>
                <a:latin typeface="+mn-lt"/>
              </a:rPr>
              <a:t>Avoid Internal hosts resolution to external domain. Use proxy</a:t>
            </a:r>
            <a:endParaRPr lang="en-US" sz="2000" b="0" spc="200" dirty="0">
              <a:solidFill>
                <a:schemeClr val="bg1">
                  <a:lumMod val="25000"/>
                </a:schemeClr>
              </a:solidFill>
              <a:latin typeface="+mn-lt"/>
            </a:endParaRPr>
          </a:p>
          <a:p>
            <a:pPr marL="342900" indent="-342900" algn="l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000" b="0" spc="200" dirty="0">
                <a:solidFill>
                  <a:schemeClr val="bg1">
                    <a:lumMod val="25000"/>
                  </a:schemeClr>
                </a:solidFill>
                <a:latin typeface="+mn-lt"/>
              </a:rPr>
              <a:t>Have a separate set of recursive servers </a:t>
            </a:r>
            <a:r>
              <a:rPr lang="en-US" sz="2000" b="0" spc="200" dirty="0" smtClean="0">
                <a:solidFill>
                  <a:schemeClr val="bg1">
                    <a:lumMod val="25000"/>
                  </a:schemeClr>
                </a:solidFill>
                <a:latin typeface="+mn-lt"/>
              </a:rPr>
              <a:t>for </a:t>
            </a:r>
            <a:r>
              <a:rPr lang="en-US" sz="2000" b="0" spc="200" dirty="0">
                <a:solidFill>
                  <a:schemeClr val="bg1">
                    <a:lumMod val="25000"/>
                  </a:schemeClr>
                </a:solidFill>
                <a:latin typeface="+mn-lt"/>
              </a:rPr>
              <a:t>your mail </a:t>
            </a:r>
            <a:r>
              <a:rPr lang="en-US" sz="2000" b="0" spc="200" dirty="0" smtClean="0">
                <a:solidFill>
                  <a:schemeClr val="bg1">
                    <a:lumMod val="25000"/>
                  </a:schemeClr>
                </a:solidFill>
                <a:latin typeface="+mn-lt"/>
              </a:rPr>
              <a:t>servers</a:t>
            </a:r>
          </a:p>
          <a:p>
            <a:pPr marL="342900" indent="-342900" algn="l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000" b="0" spc="200" dirty="0" smtClean="0">
                <a:solidFill>
                  <a:schemeClr val="bg1">
                    <a:lumMod val="25000"/>
                  </a:schemeClr>
                </a:solidFill>
                <a:latin typeface="+mn-lt"/>
              </a:rPr>
              <a:t>Block </a:t>
            </a:r>
            <a:r>
              <a:rPr lang="en-US" sz="2000" b="0" spc="200" dirty="0">
                <a:solidFill>
                  <a:schemeClr val="bg1">
                    <a:lumMod val="25000"/>
                  </a:schemeClr>
                </a:solidFill>
                <a:latin typeface="+mn-lt"/>
              </a:rPr>
              <a:t>&gt;512 bytes TCP </a:t>
            </a:r>
            <a:r>
              <a:rPr lang="en-US" sz="2000" b="0" spc="200" dirty="0" smtClean="0">
                <a:solidFill>
                  <a:schemeClr val="bg1">
                    <a:lumMod val="25000"/>
                  </a:schemeClr>
                </a:solidFill>
                <a:latin typeface="+mn-lt"/>
              </a:rPr>
              <a:t>and </a:t>
            </a:r>
            <a:r>
              <a:rPr lang="en-US" sz="2000" b="0" spc="200" dirty="0">
                <a:solidFill>
                  <a:schemeClr val="bg1">
                    <a:lumMod val="25000"/>
                  </a:schemeClr>
                </a:solidFill>
                <a:latin typeface="+mn-lt"/>
              </a:rPr>
              <a:t>UDP &gt;1024 bytes </a:t>
            </a:r>
            <a:r>
              <a:rPr lang="en-US" sz="2000" b="0" spc="200" dirty="0" smtClean="0">
                <a:solidFill>
                  <a:schemeClr val="bg1">
                    <a:lumMod val="25000"/>
                  </a:schemeClr>
                </a:solidFill>
                <a:latin typeface="+mn-lt"/>
              </a:rPr>
              <a:t>packets</a:t>
            </a:r>
          </a:p>
          <a:p>
            <a:pPr marL="342900" indent="-342900" algn="l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000" b="0" spc="200" dirty="0" smtClean="0">
                <a:solidFill>
                  <a:schemeClr val="bg1">
                    <a:lumMod val="25000"/>
                  </a:schemeClr>
                </a:solidFill>
                <a:latin typeface="+mn-lt"/>
              </a:rPr>
              <a:t>Block </a:t>
            </a:r>
            <a:r>
              <a:rPr lang="en-US" sz="2000" b="0" spc="200" dirty="0">
                <a:solidFill>
                  <a:schemeClr val="bg1">
                    <a:lumMod val="25000"/>
                  </a:schemeClr>
                </a:solidFill>
                <a:latin typeface="+mn-lt"/>
              </a:rPr>
              <a:t>TXT and NULL </a:t>
            </a:r>
            <a:r>
              <a:rPr lang="en-US" sz="2000" b="0" spc="200" dirty="0" smtClean="0">
                <a:solidFill>
                  <a:schemeClr val="bg1">
                    <a:lumMod val="25000"/>
                  </a:schemeClr>
                </a:solidFill>
                <a:latin typeface="+mn-lt"/>
              </a:rPr>
              <a:t>records*</a:t>
            </a:r>
          </a:p>
          <a:p>
            <a:pPr marL="342900" indent="-342900" algn="l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000" b="0" spc="200" dirty="0" smtClean="0">
                <a:solidFill>
                  <a:schemeClr val="bg1">
                    <a:lumMod val="25000"/>
                  </a:schemeClr>
                </a:solidFill>
                <a:latin typeface="+mn-lt"/>
              </a:rPr>
              <a:t>Install </a:t>
            </a:r>
            <a:r>
              <a:rPr lang="en-US" sz="2000" b="0" spc="200" dirty="0">
                <a:solidFill>
                  <a:schemeClr val="bg1">
                    <a:lumMod val="25000"/>
                  </a:schemeClr>
                </a:solidFill>
                <a:latin typeface="+mn-lt"/>
              </a:rPr>
              <a:t>a IDS/IPS like Snort or </a:t>
            </a:r>
            <a:r>
              <a:rPr lang="en-US" sz="2000" b="0" spc="200" dirty="0" err="1">
                <a:solidFill>
                  <a:schemeClr val="bg1">
                    <a:lumMod val="25000"/>
                  </a:schemeClr>
                </a:solidFill>
                <a:latin typeface="+mn-lt"/>
              </a:rPr>
              <a:t>Suricata</a:t>
            </a:r>
            <a:r>
              <a:rPr lang="en-US" sz="2000" b="0" spc="200" dirty="0">
                <a:solidFill>
                  <a:schemeClr val="bg1">
                    <a:lumMod val="25000"/>
                  </a:schemeClr>
                </a:solidFill>
                <a:latin typeface="+mn-lt"/>
              </a:rPr>
              <a:t> </a:t>
            </a:r>
            <a:endParaRPr lang="en-US" sz="2000" b="0" spc="200" dirty="0" smtClean="0">
              <a:solidFill>
                <a:schemeClr val="bg1">
                  <a:lumMod val="25000"/>
                </a:schemeClr>
              </a:solidFill>
              <a:latin typeface="+mn-lt"/>
            </a:endParaRPr>
          </a:p>
          <a:p>
            <a:pPr marL="342900" indent="-342900" algn="l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000" b="0" spc="200" dirty="0" smtClean="0">
                <a:solidFill>
                  <a:schemeClr val="bg1">
                    <a:lumMod val="25000"/>
                  </a:schemeClr>
                </a:solidFill>
                <a:latin typeface="+mn-lt"/>
              </a:rPr>
              <a:t>Combine </a:t>
            </a:r>
            <a:r>
              <a:rPr lang="en-US" sz="2000" b="0" spc="200" dirty="0" err="1" smtClean="0">
                <a:solidFill>
                  <a:schemeClr val="bg1">
                    <a:lumMod val="25000"/>
                  </a:schemeClr>
                </a:solidFill>
                <a:latin typeface="+mn-lt"/>
              </a:rPr>
              <a:t>dnsmasq</a:t>
            </a:r>
            <a:r>
              <a:rPr lang="en-US" sz="2000" b="0" spc="200" dirty="0" smtClean="0">
                <a:solidFill>
                  <a:schemeClr val="bg1">
                    <a:lumMod val="25000"/>
                  </a:schemeClr>
                </a:solidFill>
                <a:latin typeface="+mn-lt"/>
              </a:rPr>
              <a:t> </a:t>
            </a:r>
            <a:r>
              <a:rPr lang="en-US" sz="2000" b="0" spc="200" dirty="0">
                <a:solidFill>
                  <a:schemeClr val="bg1">
                    <a:lumMod val="25000"/>
                  </a:schemeClr>
                </a:solidFill>
                <a:latin typeface="+mn-lt"/>
              </a:rPr>
              <a:t>and DNS whitelisting </a:t>
            </a:r>
            <a:r>
              <a:rPr lang="en-US" sz="2000" b="0" spc="200" dirty="0" smtClean="0">
                <a:solidFill>
                  <a:schemeClr val="bg1">
                    <a:lumMod val="25000"/>
                  </a:schemeClr>
                </a:solidFill>
                <a:latin typeface="+mn-lt"/>
              </a:rPr>
              <a:t>policies</a:t>
            </a:r>
            <a:endParaRPr lang="en-US" sz="2000" b="0" spc="200" dirty="0">
              <a:solidFill>
                <a:schemeClr val="bg1">
                  <a:lumMod val="25000"/>
                </a:schemeClr>
              </a:solidFill>
              <a:latin typeface="+mn-lt"/>
            </a:endParaRPr>
          </a:p>
          <a:p>
            <a:pPr marL="342900" indent="-342900" algn="l">
              <a:lnSpc>
                <a:spcPct val="150000"/>
              </a:lnSpc>
              <a:buFont typeface="Arial" pitchFamily="34" charset="0"/>
              <a:buChar char="•"/>
            </a:pPr>
            <a:endParaRPr lang="es-ES" sz="2000" spc="200" dirty="0" smtClean="0">
              <a:latin typeface="+mj-lt"/>
            </a:endParaRPr>
          </a:p>
          <a:p>
            <a:pPr algn="l">
              <a:lnSpc>
                <a:spcPct val="150000"/>
              </a:lnSpc>
            </a:pPr>
            <a:endParaRPr lang="es-ES" sz="2000" spc="200" dirty="0" smtClean="0">
              <a:latin typeface="+mj-lt"/>
            </a:endParaRPr>
          </a:p>
          <a:p>
            <a:pPr marL="342900" indent="-342900" algn="l">
              <a:lnSpc>
                <a:spcPct val="150000"/>
              </a:lnSpc>
              <a:buFont typeface="Arial" pitchFamily="34" charset="0"/>
              <a:buChar char="•"/>
            </a:pPr>
            <a:endParaRPr lang="es-ES" sz="2000" spc="200" dirty="0" smtClean="0">
              <a:latin typeface="+mj-lt"/>
            </a:endParaRPr>
          </a:p>
          <a:p>
            <a:pPr marL="342900" indent="-342900" algn="l">
              <a:lnSpc>
                <a:spcPct val="150000"/>
              </a:lnSpc>
              <a:buFont typeface="Arial" pitchFamily="34" charset="0"/>
              <a:buChar char="•"/>
            </a:pPr>
            <a:endParaRPr lang="en-US" sz="2000" spc="200" dirty="0">
              <a:latin typeface="+mn-lt"/>
            </a:endParaRPr>
          </a:p>
        </p:txBody>
      </p:sp>
      <p:grpSp>
        <p:nvGrpSpPr>
          <p:cNvPr id="19" name="Group 18"/>
          <p:cNvGrpSpPr/>
          <p:nvPr/>
        </p:nvGrpSpPr>
        <p:grpSpPr>
          <a:xfrm rot="6931808">
            <a:off x="11699911" y="1643298"/>
            <a:ext cx="640080" cy="640080"/>
            <a:chOff x="2358572" y="1016001"/>
            <a:chExt cx="856342" cy="856342"/>
          </a:xfrm>
          <a:effectLst/>
        </p:grpSpPr>
        <p:cxnSp>
          <p:nvCxnSpPr>
            <p:cNvPr id="20" name="Straight Connector 19"/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127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127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/>
          <p:cNvGrpSpPr/>
          <p:nvPr/>
        </p:nvGrpSpPr>
        <p:grpSpPr>
          <a:xfrm rot="2700000">
            <a:off x="835723" y="583709"/>
            <a:ext cx="1554480" cy="1554480"/>
            <a:chOff x="2358572" y="1016001"/>
            <a:chExt cx="856342" cy="856342"/>
          </a:xfrm>
          <a:effectLst/>
        </p:grpSpPr>
        <p:cxnSp>
          <p:nvCxnSpPr>
            <p:cNvPr id="32" name="Straight Connector 31"/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190500">
              <a:solidFill>
                <a:schemeClr val="tx1">
                  <a:lumMod val="10000"/>
                  <a:lumOff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190500">
              <a:solidFill>
                <a:schemeClr val="tx1">
                  <a:lumMod val="10000"/>
                  <a:lumOff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/>
          <p:cNvGrpSpPr/>
          <p:nvPr/>
        </p:nvGrpSpPr>
        <p:grpSpPr>
          <a:xfrm rot="2700000">
            <a:off x="1500971" y="769501"/>
            <a:ext cx="914400" cy="914400"/>
            <a:chOff x="2358572" y="1016001"/>
            <a:chExt cx="856342" cy="856342"/>
          </a:xfrm>
          <a:effectLst/>
        </p:grpSpPr>
        <p:cxnSp>
          <p:nvCxnSpPr>
            <p:cNvPr id="29" name="Straight Connector 28"/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2540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2540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72027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 preferRelativeResize="0">
            <a:picLocks noGrp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441" y="1943100"/>
            <a:ext cx="12204192" cy="2971800"/>
          </a:xfrm>
          <a:noFill/>
        </p:spPr>
      </p:pic>
    </p:spTree>
    <p:extLst>
      <p:ext uri="{BB962C8B-B14F-4D97-AF65-F5344CB8AC3E}">
        <p14:creationId xmlns:p14="http://schemas.microsoft.com/office/powerpoint/2010/main" val="2504372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 rot="2700000">
            <a:off x="7003409" y="1166864"/>
            <a:ext cx="457200" cy="457200"/>
            <a:chOff x="2358572" y="1016001"/>
            <a:chExt cx="856342" cy="856342"/>
          </a:xfrm>
          <a:effectLst/>
        </p:grpSpPr>
        <p:cxnSp>
          <p:nvCxnSpPr>
            <p:cNvPr id="5" name="Straight Connector 4"/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1270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1270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/>
          <p:cNvGrpSpPr/>
          <p:nvPr/>
        </p:nvGrpSpPr>
        <p:grpSpPr>
          <a:xfrm rot="2700000">
            <a:off x="9777023" y="4741667"/>
            <a:ext cx="1280160" cy="1280160"/>
            <a:chOff x="2358572" y="1016001"/>
            <a:chExt cx="856342" cy="856342"/>
          </a:xfrm>
          <a:effectLst/>
        </p:grpSpPr>
        <p:cxnSp>
          <p:nvCxnSpPr>
            <p:cNvPr id="8" name="Straight Connector 7"/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254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254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2039671" y="2350282"/>
            <a:ext cx="42236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b="1" dirty="0" smtClean="0">
                <a:latin typeface="Titillium Bd" pitchFamily="50" charset="0"/>
              </a:rPr>
              <a:t>THANK YOU!</a:t>
            </a:r>
            <a:endParaRPr lang="en-US" sz="4000" b="1" dirty="0">
              <a:latin typeface="Titillium Bd" pitchFamily="50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205217" y="3250615"/>
            <a:ext cx="6871913" cy="19328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endParaRPr lang="es-ES" sz="2400" dirty="0" smtClean="0">
              <a:solidFill>
                <a:schemeClr val="tx1">
                  <a:lumMod val="75000"/>
                  <a:lumOff val="25000"/>
                </a:schemeClr>
              </a:solidFill>
              <a:ea typeface="Source Sans Pro" charset="0"/>
              <a:cs typeface="Source Sans Pro" charset="0"/>
            </a:endParaRPr>
          </a:p>
          <a:p>
            <a:pPr>
              <a:lnSpc>
                <a:spcPct val="130000"/>
              </a:lnSpc>
            </a:pPr>
            <a:r>
              <a:rPr lang="es-ES" sz="2400" dirty="0" smtClean="0">
                <a:solidFill>
                  <a:schemeClr val="bg1">
                    <a:lumMod val="25000"/>
                  </a:schemeClr>
                </a:solidFill>
                <a:ea typeface="Source Sans Pro" charset="0"/>
                <a:cs typeface="Source Sans Pro" charset="0"/>
              </a:rPr>
              <a:t>Valentina </a:t>
            </a:r>
            <a:r>
              <a:rPr lang="es-ES" sz="2400" dirty="0" err="1" smtClean="0">
                <a:solidFill>
                  <a:schemeClr val="bg1">
                    <a:lumMod val="25000"/>
                  </a:schemeClr>
                </a:solidFill>
                <a:ea typeface="Source Sans Pro" charset="0"/>
                <a:cs typeface="Source Sans Pro" charset="0"/>
              </a:rPr>
              <a:t>Palacín</a:t>
            </a:r>
            <a:r>
              <a:rPr lang="es-ES" sz="2400" dirty="0" smtClean="0">
                <a:solidFill>
                  <a:schemeClr val="bg1">
                    <a:lumMod val="25000"/>
                  </a:schemeClr>
                </a:solidFill>
                <a:ea typeface="Source Sans Pro" charset="0"/>
                <a:cs typeface="Source Sans Pro" charset="0"/>
              </a:rPr>
              <a:t>		 @</a:t>
            </a:r>
            <a:r>
              <a:rPr lang="es-ES" sz="2400" dirty="0" err="1" smtClean="0">
                <a:solidFill>
                  <a:schemeClr val="bg1">
                    <a:lumMod val="25000"/>
                  </a:schemeClr>
                </a:solidFill>
                <a:ea typeface="Source Sans Pro" charset="0"/>
                <a:cs typeface="Source Sans Pro" charset="0"/>
              </a:rPr>
              <a:t>fierytermite</a:t>
            </a:r>
            <a:endParaRPr lang="es-ES" sz="2400" dirty="0" smtClean="0">
              <a:solidFill>
                <a:schemeClr val="bg1">
                  <a:lumMod val="25000"/>
                </a:schemeClr>
              </a:solidFill>
              <a:ea typeface="Source Sans Pro" charset="0"/>
              <a:cs typeface="Source Sans Pro" charset="0"/>
            </a:endParaRPr>
          </a:p>
          <a:p>
            <a:pPr>
              <a:lnSpc>
                <a:spcPct val="130000"/>
              </a:lnSpc>
            </a:pPr>
            <a:r>
              <a:rPr lang="es-ES" sz="2400" dirty="0" smtClean="0">
                <a:solidFill>
                  <a:schemeClr val="bg1">
                    <a:lumMod val="25000"/>
                  </a:schemeClr>
                </a:solidFill>
                <a:ea typeface="Source Sans Pro" charset="0"/>
                <a:cs typeface="Source Sans Pro" charset="0"/>
              </a:rPr>
              <a:t>Ruth Esmeralda Barbacil	      @33root</a:t>
            </a:r>
          </a:p>
          <a:p>
            <a:pPr marL="342900" indent="-342900">
              <a:lnSpc>
                <a:spcPct val="130000"/>
              </a:lnSpc>
              <a:buFont typeface="Arial" pitchFamily="34" charset="0"/>
              <a:buChar char="•"/>
            </a:pPr>
            <a:endParaRPr lang="es-ES" sz="2000" dirty="0">
              <a:solidFill>
                <a:schemeClr val="tx1">
                  <a:lumMod val="75000"/>
                  <a:lumOff val="25000"/>
                </a:schemeClr>
              </a:solidFill>
              <a:ea typeface="Source Sans Pro" charset="0"/>
              <a:cs typeface="Source Sans Pro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1642533" y="1961347"/>
            <a:ext cx="3708399" cy="307777"/>
            <a:chOff x="4472113" y="340130"/>
            <a:chExt cx="3232227" cy="307777"/>
          </a:xfrm>
        </p:grpSpPr>
        <p:sp>
          <p:nvSpPr>
            <p:cNvPr id="13" name="TextBox 12"/>
            <p:cNvSpPr txBox="1"/>
            <p:nvPr userDrawn="1"/>
          </p:nvSpPr>
          <p:spPr>
            <a:xfrm>
              <a:off x="4857191" y="340130"/>
              <a:ext cx="24620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spc="400" dirty="0" smtClean="0">
                  <a:latin typeface="+mj-lt"/>
                </a:rPr>
                <a:t>Questions </a:t>
              </a:r>
              <a:r>
                <a:rPr lang="en-US" sz="1400" spc="400" dirty="0" smtClean="0">
                  <a:solidFill>
                    <a:schemeClr val="tx1"/>
                  </a:solidFill>
                  <a:latin typeface="+mj-lt"/>
                </a:rPr>
                <a:t>&amp; Answers</a:t>
              </a:r>
              <a:endParaRPr lang="en-US" sz="1400" spc="400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14" name="TextBox 13"/>
            <p:cNvSpPr txBox="1"/>
            <p:nvPr userDrawn="1"/>
          </p:nvSpPr>
          <p:spPr>
            <a:xfrm>
              <a:off x="4472113" y="340130"/>
              <a:ext cx="42511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spc="400" dirty="0">
                  <a:solidFill>
                    <a:schemeClr val="tx1"/>
                  </a:solidFill>
                  <a:latin typeface="+mj-lt"/>
                </a:rPr>
                <a:t>-[</a:t>
              </a:r>
            </a:p>
          </p:txBody>
        </p:sp>
        <p:sp>
          <p:nvSpPr>
            <p:cNvPr id="15" name="TextBox 14"/>
            <p:cNvSpPr txBox="1"/>
            <p:nvPr userDrawn="1"/>
          </p:nvSpPr>
          <p:spPr>
            <a:xfrm>
              <a:off x="7279224" y="340130"/>
              <a:ext cx="42511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spc="400" dirty="0">
                  <a:solidFill>
                    <a:schemeClr val="tx1"/>
                  </a:solidFill>
                  <a:latin typeface="+mj-lt"/>
                </a:rPr>
                <a:t>]-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 rot="2700000">
            <a:off x="-605451" y="620971"/>
            <a:ext cx="1554480" cy="1554480"/>
            <a:chOff x="2358572" y="1016001"/>
            <a:chExt cx="856342" cy="856342"/>
          </a:xfrm>
          <a:effectLst/>
        </p:grpSpPr>
        <p:cxnSp>
          <p:nvCxnSpPr>
            <p:cNvPr id="17" name="Straight Connector 16"/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190500">
              <a:solidFill>
                <a:schemeClr val="tx1">
                  <a:lumMod val="10000"/>
                  <a:lumOff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190500">
              <a:solidFill>
                <a:schemeClr val="tx1">
                  <a:lumMod val="10000"/>
                  <a:lumOff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 rot="2700000">
            <a:off x="-1202006" y="867523"/>
            <a:ext cx="2743200" cy="2743200"/>
            <a:chOff x="2358572" y="1016001"/>
            <a:chExt cx="856342" cy="856342"/>
          </a:xfrm>
          <a:effectLst/>
        </p:grpSpPr>
        <p:cxnSp>
          <p:nvCxnSpPr>
            <p:cNvPr id="20" name="Straight Connector 19"/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3810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3810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 rot="2700000">
            <a:off x="547642" y="2502101"/>
            <a:ext cx="640080" cy="640080"/>
            <a:chOff x="2358572" y="1016001"/>
            <a:chExt cx="856342" cy="856342"/>
          </a:xfrm>
          <a:effectLst/>
        </p:grpSpPr>
        <p:cxnSp>
          <p:nvCxnSpPr>
            <p:cNvPr id="23" name="Straight Connector 22"/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127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127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/>
          <p:cNvGrpSpPr/>
          <p:nvPr/>
        </p:nvGrpSpPr>
        <p:grpSpPr>
          <a:xfrm rot="2700000">
            <a:off x="1598128" y="776618"/>
            <a:ext cx="914400" cy="914400"/>
            <a:chOff x="2358572" y="1016001"/>
            <a:chExt cx="856342" cy="856342"/>
          </a:xfrm>
          <a:effectLst/>
        </p:grpSpPr>
        <p:cxnSp>
          <p:nvCxnSpPr>
            <p:cNvPr id="26" name="Straight Connector 25"/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2540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2540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0" name="Picture 2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0784" y="-329596"/>
            <a:ext cx="4848301" cy="6858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389" y="1379425"/>
            <a:ext cx="4848301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4501" y="3757437"/>
            <a:ext cx="459596" cy="459596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7262" y="4218858"/>
            <a:ext cx="459596" cy="459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419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302327" y="1482435"/>
            <a:ext cx="978130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Schouwenberg</a:t>
            </a:r>
            <a:r>
              <a:rPr lang="en-US" dirty="0"/>
              <a:t>, </a:t>
            </a:r>
            <a:r>
              <a:rPr lang="en-US" dirty="0" err="1"/>
              <a:t>Roel</a:t>
            </a:r>
            <a:r>
              <a:rPr lang="en-US" dirty="0"/>
              <a:t> (April 5, 2005). Increasing cases of DNS poisoning being spotted. Available at: </a:t>
            </a:r>
            <a:r>
              <a:rPr lang="en-US" u="sng" dirty="0">
                <a:hlinkClick r:id="rId2"/>
              </a:rPr>
              <a:t>https://securelist.com/increasing-cases-of-dns-poisoning-being-spotted/29988</a:t>
            </a:r>
            <a:r>
              <a:rPr lang="en-US" u="sng" dirty="0" smtClean="0">
                <a:hlinkClick r:id="rId2"/>
              </a:rPr>
              <a:t>/</a:t>
            </a:r>
            <a:endParaRPr lang="es-AR" dirty="0"/>
          </a:p>
          <a:p>
            <a:endParaRPr lang="en-US" dirty="0" smtClean="0"/>
          </a:p>
          <a:p>
            <a:r>
              <a:rPr lang="en-US" dirty="0" smtClean="0"/>
              <a:t>Wikipedia </a:t>
            </a:r>
            <a:r>
              <a:rPr lang="en-US" dirty="0"/>
              <a:t>(January 5, 2007). Connecticut v. </a:t>
            </a:r>
            <a:r>
              <a:rPr lang="en-US" dirty="0" err="1"/>
              <a:t>Amero</a:t>
            </a:r>
            <a:r>
              <a:rPr lang="en-US" dirty="0"/>
              <a:t>. wikipedia.org Available at: </a:t>
            </a:r>
            <a:r>
              <a:rPr lang="en-US" u="sng" dirty="0">
                <a:hlinkClick r:id="rId3"/>
              </a:rPr>
              <a:t>https://en.wikipedia.org/wiki/Connecticut_v._Amero</a:t>
            </a:r>
            <a:endParaRPr lang="es-AR" dirty="0"/>
          </a:p>
          <a:p>
            <a:endParaRPr lang="en-US" dirty="0" smtClean="0"/>
          </a:p>
          <a:p>
            <a:r>
              <a:rPr lang="en-US" dirty="0" err="1" smtClean="0"/>
              <a:t>Hacquebord</a:t>
            </a:r>
            <a:r>
              <a:rPr lang="en-US" dirty="0"/>
              <a:t>, </a:t>
            </a:r>
            <a:r>
              <a:rPr lang="en-US" dirty="0" err="1"/>
              <a:t>Feike</a:t>
            </a:r>
            <a:r>
              <a:rPr lang="en-US" dirty="0"/>
              <a:t> (</a:t>
            </a:r>
            <a:r>
              <a:rPr lang="es-AR" dirty="0" err="1"/>
              <a:t>August</a:t>
            </a:r>
            <a:r>
              <a:rPr lang="es-AR" dirty="0"/>
              <a:t> 7, 2008</a:t>
            </a:r>
            <a:r>
              <a:rPr lang="en-US" dirty="0"/>
              <a:t>). ZLOB Enters The Search Engine Market. Available at: https://blog.trendmicro.com/trendlabs-security-intelligence/zlob-enters-the-search-engine-market/</a:t>
            </a:r>
            <a:endParaRPr lang="es-AR" dirty="0"/>
          </a:p>
          <a:p>
            <a:endParaRPr lang="en-US" dirty="0" smtClean="0"/>
          </a:p>
          <a:p>
            <a:r>
              <a:rPr lang="en-US" dirty="0" err="1" smtClean="0"/>
              <a:t>Lanstein</a:t>
            </a:r>
            <a:r>
              <a:rPr lang="en-US" dirty="0"/>
              <a:t>, Alex (</a:t>
            </a:r>
            <a:r>
              <a:rPr lang="es-AR" dirty="0" err="1"/>
              <a:t>February</a:t>
            </a:r>
            <a:r>
              <a:rPr lang="es-AR" dirty="0"/>
              <a:t> 17, 2009</a:t>
            </a:r>
            <a:r>
              <a:rPr lang="en-US" dirty="0"/>
              <a:t>). Bad Actors Part 3 - Internet Path/</a:t>
            </a:r>
            <a:r>
              <a:rPr lang="en-US" dirty="0" err="1"/>
              <a:t>Cernel</a:t>
            </a:r>
            <a:r>
              <a:rPr lang="en-US" dirty="0"/>
              <a:t>. Available at: </a:t>
            </a:r>
            <a:r>
              <a:rPr lang="en-US" u="sng" dirty="0">
                <a:hlinkClick r:id="rId4"/>
              </a:rPr>
              <a:t>https://</a:t>
            </a:r>
            <a:r>
              <a:rPr lang="en-US" u="sng" dirty="0" smtClean="0">
                <a:hlinkClick r:id="rId4"/>
              </a:rPr>
              <a:t>www.fireeye.com/blog/threat-research/2009/02/bad-actors-part-3-internet-pathcernel.html</a:t>
            </a:r>
            <a:endParaRPr lang="en-US" u="sng" dirty="0" smtClean="0"/>
          </a:p>
          <a:p>
            <a:endParaRPr lang="es-AR" dirty="0"/>
          </a:p>
        </p:txBody>
      </p:sp>
      <p:sp>
        <p:nvSpPr>
          <p:cNvPr id="5" name="TextBox 4"/>
          <p:cNvSpPr txBox="1"/>
          <p:nvPr/>
        </p:nvSpPr>
        <p:spPr>
          <a:xfrm>
            <a:off x="1302327" y="623455"/>
            <a:ext cx="49599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3600" dirty="0" err="1" smtClean="0">
                <a:latin typeface="+mj-lt"/>
              </a:rPr>
              <a:t>Bibliography</a:t>
            </a:r>
            <a:endParaRPr lang="es-AR" sz="3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22042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6">
            <a:extLst>
              <a:ext uri="{FF2B5EF4-FFF2-40B4-BE49-F238E27FC236}">
                <a16:creationId xmlns:a16="http://schemas.microsoft.com/office/drawing/2014/main" xmlns="" id="{2106B553-CA27-4ECB-B98F-CD81CDAD7B41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/>
          <a:srcRect t="8017" b="8017"/>
          <a:stretch/>
        </p:blipFill>
        <p:spPr>
          <a:xfrm>
            <a:off x="8131201" y="1245837"/>
            <a:ext cx="3267118" cy="2743199"/>
          </a:xfrm>
          <a:prstGeom prst="rect">
            <a:avLst/>
          </a:prstGeom>
        </p:spPr>
      </p:pic>
      <p:pic>
        <p:nvPicPr>
          <p:cNvPr id="9" name="Imagen 9">
            <a:extLst>
              <a:ext uri="{FF2B5EF4-FFF2-40B4-BE49-F238E27FC236}">
                <a16:creationId xmlns:a16="http://schemas.microsoft.com/office/drawing/2014/main" xmlns="" id="{D076DF40-5125-44B1-9B50-3FB7A7040CCD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/>
          <a:srcRect t="8017" b="8017"/>
          <a:stretch/>
        </p:blipFill>
        <p:spPr>
          <a:xfrm>
            <a:off x="775723" y="1245837"/>
            <a:ext cx="3267118" cy="2743199"/>
          </a:xfrm>
          <a:prstGeom prst="rect">
            <a:avLst/>
          </a:prstGeom>
        </p:spPr>
      </p:pic>
      <p:pic>
        <p:nvPicPr>
          <p:cNvPr id="4" name="Imagen 6">
            <a:extLst>
              <a:ext uri="{FF2B5EF4-FFF2-40B4-BE49-F238E27FC236}">
                <a16:creationId xmlns:a16="http://schemas.microsoft.com/office/drawing/2014/main" xmlns="" id="{4D6319A7-4FE0-40BA-AE53-FF454723A00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4"/>
          <a:srcRect t="8017" b="8017"/>
          <a:stretch/>
        </p:blipFill>
        <p:spPr>
          <a:xfrm>
            <a:off x="4440256" y="1245837"/>
            <a:ext cx="3267118" cy="2743199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8134424" y="3989036"/>
            <a:ext cx="3267117" cy="789143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glow rad="127000">
              <a:schemeClr val="tx1">
                <a:alpha val="1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775724" y="3989036"/>
            <a:ext cx="3267117" cy="789143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glow rad="127000">
              <a:schemeClr val="tx1">
                <a:alpha val="1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8518966" y="4195578"/>
            <a:ext cx="2491589" cy="376053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chemeClr val="tx1"/>
                </a:solidFill>
                <a:latin typeface="Source Sans Pro Black" charset="0"/>
                <a:ea typeface="Source Sans Pro Black" charset="0"/>
                <a:cs typeface="Source Sans Pro Black" charset="0"/>
              </a:defRPr>
            </a:lvl1pPr>
          </a:lstStyle>
          <a:p>
            <a:r>
              <a:rPr lang="en-US" sz="1800" b="0" spc="400">
                <a:solidFill>
                  <a:schemeClr val="bg1"/>
                </a:solidFill>
                <a:latin typeface="+mn-lt"/>
              </a:rPr>
              <a:t>DNS Poisoning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482592" y="3989036"/>
            <a:ext cx="3267117" cy="789143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glow rad="127000">
              <a:schemeClr val="tx1">
                <a:alpha val="1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1163491" y="4195578"/>
            <a:ext cx="2491583" cy="376053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chemeClr val="tx1"/>
                </a:solidFill>
                <a:latin typeface="Source Sans Pro Black" charset="0"/>
                <a:ea typeface="Source Sans Pro Black" charset="0"/>
                <a:cs typeface="Source Sans Pro Black" charset="0"/>
              </a:defRPr>
            </a:lvl1pPr>
          </a:lstStyle>
          <a:p>
            <a:r>
              <a:rPr lang="en-US" sz="1800" b="0" spc="400">
                <a:solidFill>
                  <a:schemeClr val="bg1"/>
                </a:solidFill>
                <a:latin typeface="+mn-lt"/>
              </a:rPr>
              <a:t>DNS Tunneling</a:t>
            </a:r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4907972" y="4195578"/>
            <a:ext cx="2331686" cy="376053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chemeClr val="tx1"/>
                </a:solidFill>
                <a:latin typeface="Source Sans Pro Black" charset="0"/>
                <a:ea typeface="Source Sans Pro Black" charset="0"/>
                <a:cs typeface="Source Sans Pro Black" charset="0"/>
              </a:defRPr>
            </a:lvl1pPr>
          </a:lstStyle>
          <a:p>
            <a:r>
              <a:rPr lang="en-US" sz="1800" b="0" spc="400">
                <a:solidFill>
                  <a:schemeClr val="bg1"/>
                </a:solidFill>
                <a:latin typeface="+mn-lt"/>
              </a:rPr>
              <a:t>DNS Hijacking</a:t>
            </a:r>
          </a:p>
        </p:txBody>
      </p:sp>
      <p:grpSp>
        <p:nvGrpSpPr>
          <p:cNvPr id="33" name="Group 32"/>
          <p:cNvGrpSpPr/>
          <p:nvPr/>
        </p:nvGrpSpPr>
        <p:grpSpPr>
          <a:xfrm rot="2700000">
            <a:off x="10584306" y="3757132"/>
            <a:ext cx="640080" cy="640080"/>
            <a:chOff x="2358572" y="1016001"/>
            <a:chExt cx="856342" cy="856342"/>
          </a:xfrm>
          <a:effectLst>
            <a:glow rad="114300">
              <a:schemeClr val="tx1">
                <a:alpha val="20000"/>
              </a:schemeClr>
            </a:glow>
          </a:effectLst>
        </p:grpSpPr>
        <p:cxnSp>
          <p:nvCxnSpPr>
            <p:cNvPr id="34" name="Straight Connector 33"/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127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127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/>
          <p:cNvGrpSpPr/>
          <p:nvPr/>
        </p:nvGrpSpPr>
        <p:grpSpPr>
          <a:xfrm rot="2700000">
            <a:off x="6966893" y="3757131"/>
            <a:ext cx="640080" cy="640080"/>
            <a:chOff x="2358572" y="1016001"/>
            <a:chExt cx="856342" cy="856342"/>
          </a:xfrm>
          <a:effectLst>
            <a:glow rad="114300">
              <a:schemeClr val="tx1">
                <a:alpha val="20000"/>
              </a:schemeClr>
            </a:glow>
          </a:effectLst>
        </p:grpSpPr>
        <p:cxnSp>
          <p:nvCxnSpPr>
            <p:cNvPr id="37" name="Straight Connector 36"/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127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127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CuadroTexto 4">
            <a:extLst>
              <a:ext uri="{FF2B5EF4-FFF2-40B4-BE49-F238E27FC236}">
                <a16:creationId xmlns:a16="http://schemas.microsoft.com/office/drawing/2014/main" xmlns="" id="{8A249602-34E2-4689-8456-1BDCB46F49D2}"/>
              </a:ext>
            </a:extLst>
          </p:cNvPr>
          <p:cNvSpPr txBox="1"/>
          <p:nvPr/>
        </p:nvSpPr>
        <p:spPr>
          <a:xfrm>
            <a:off x="8079743" y="5087979"/>
            <a:ext cx="3370034" cy="830997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smtClean="0"/>
              <a:t>Corrupted data is introduced into the DNS resolver's cache to make it return a different result</a:t>
            </a:r>
            <a:endParaRPr lang="en-US" sz="1600"/>
          </a:p>
        </p:txBody>
      </p:sp>
      <p:grpSp>
        <p:nvGrpSpPr>
          <p:cNvPr id="39" name="Group 38"/>
          <p:cNvGrpSpPr/>
          <p:nvPr/>
        </p:nvGrpSpPr>
        <p:grpSpPr>
          <a:xfrm rot="2700000">
            <a:off x="3284969" y="3757133"/>
            <a:ext cx="640080" cy="640080"/>
            <a:chOff x="2358572" y="1016001"/>
            <a:chExt cx="856342" cy="856342"/>
          </a:xfrm>
          <a:effectLst>
            <a:glow rad="114300">
              <a:schemeClr val="tx1">
                <a:alpha val="20000"/>
              </a:schemeClr>
            </a:glow>
          </a:effectLst>
        </p:grpSpPr>
        <p:cxnSp>
          <p:nvCxnSpPr>
            <p:cNvPr id="40" name="Straight Connector 39"/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127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127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CuadroTexto 41">
            <a:extLst>
              <a:ext uri="{FF2B5EF4-FFF2-40B4-BE49-F238E27FC236}">
                <a16:creationId xmlns:a16="http://schemas.microsoft.com/office/drawing/2014/main" xmlns="" id="{6C517D5F-6841-44A6-BDDC-AF12E33DFA16}"/>
              </a:ext>
            </a:extLst>
          </p:cNvPr>
          <p:cNvSpPr txBox="1"/>
          <p:nvPr/>
        </p:nvSpPr>
        <p:spPr>
          <a:xfrm>
            <a:off x="1042272" y="5087979"/>
            <a:ext cx="2734020" cy="830997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smtClean="0"/>
              <a:t>Use of DNS as a covert communication channel to bypass a firewall</a:t>
            </a:r>
            <a:endParaRPr lang="en-US" sz="1600"/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xmlns="" id="{AA1EAB2A-4A00-4A10-B06D-52E6FB582804}"/>
              </a:ext>
            </a:extLst>
          </p:cNvPr>
          <p:cNvSpPr txBox="1"/>
          <p:nvPr/>
        </p:nvSpPr>
        <p:spPr>
          <a:xfrm>
            <a:off x="4486469" y="5087979"/>
            <a:ext cx="3174693" cy="830997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smtClean="0"/>
              <a:t>Manipulation of DNS queries resolutions to redirect users </a:t>
            </a:r>
          </a:p>
          <a:p>
            <a:r>
              <a:rPr lang="en-US" sz="1600" smtClean="0"/>
              <a:t>to malicious sites</a:t>
            </a:r>
            <a:endParaRPr lang="en-US" sz="1600"/>
          </a:p>
        </p:txBody>
      </p:sp>
      <p:grpSp>
        <p:nvGrpSpPr>
          <p:cNvPr id="23" name="Group 22"/>
          <p:cNvGrpSpPr/>
          <p:nvPr/>
        </p:nvGrpSpPr>
        <p:grpSpPr>
          <a:xfrm>
            <a:off x="4479887" y="602883"/>
            <a:ext cx="3232227" cy="348850"/>
            <a:chOff x="4472113" y="319593"/>
            <a:chExt cx="3232227" cy="348850"/>
          </a:xfrm>
        </p:grpSpPr>
        <p:sp>
          <p:nvSpPr>
            <p:cNvPr id="24" name="TextBox 23"/>
            <p:cNvSpPr txBox="1"/>
            <p:nvPr userDrawn="1"/>
          </p:nvSpPr>
          <p:spPr>
            <a:xfrm>
              <a:off x="5277754" y="360666"/>
              <a:ext cx="162095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spc="400" dirty="0" smtClean="0">
                  <a:latin typeface="+mj-lt"/>
                </a:rPr>
                <a:t>The Bullets</a:t>
              </a:r>
              <a:endParaRPr lang="en-US" sz="1400" spc="400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25" name="TextBox 24"/>
            <p:cNvSpPr txBox="1"/>
            <p:nvPr userDrawn="1"/>
          </p:nvSpPr>
          <p:spPr>
            <a:xfrm>
              <a:off x="4472113" y="319593"/>
              <a:ext cx="42511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spc="400" dirty="0">
                  <a:solidFill>
                    <a:schemeClr val="tx1"/>
                  </a:solidFill>
                  <a:latin typeface="+mj-lt"/>
                </a:rPr>
                <a:t>-[</a:t>
              </a:r>
            </a:p>
          </p:txBody>
        </p:sp>
        <p:sp>
          <p:nvSpPr>
            <p:cNvPr id="26" name="TextBox 25"/>
            <p:cNvSpPr txBox="1"/>
            <p:nvPr userDrawn="1"/>
          </p:nvSpPr>
          <p:spPr>
            <a:xfrm>
              <a:off x="7279224" y="319593"/>
              <a:ext cx="42511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spc="400" dirty="0">
                  <a:solidFill>
                    <a:schemeClr val="tx1"/>
                  </a:solidFill>
                  <a:latin typeface="+mj-lt"/>
                </a:rPr>
                <a:t>]-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34545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nodeType="after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163782" y="969819"/>
            <a:ext cx="10099964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US" dirty="0" err="1"/>
              <a:t>Guevarra</a:t>
            </a:r>
            <a:r>
              <a:rPr lang="en-US" dirty="0"/>
              <a:t> Carolyn (</a:t>
            </a:r>
            <a:r>
              <a:rPr lang="es-AR" dirty="0" err="1"/>
              <a:t>January</a:t>
            </a:r>
            <a:r>
              <a:rPr lang="es-AR" dirty="0"/>
              <a:t> 14, 2010</a:t>
            </a:r>
            <a:r>
              <a:rPr lang="en-US" dirty="0"/>
              <a:t>). Iranian “Cyber Army” Strikes at China’s Search Engine Giant, Chinese Hackers Retaliate. Available at: </a:t>
            </a:r>
            <a:r>
              <a:rPr lang="en-US" dirty="0">
                <a:hlinkClick r:id="rId2"/>
              </a:rPr>
              <a:t>https://blog.trendmicro.com/trendlabs-security-intelligence/iranian-cyber-army-strikes-at-chinas-search-engine-giant-chinese-hackers-retaliate/</a:t>
            </a:r>
            <a:endParaRPr lang="es-AR" dirty="0"/>
          </a:p>
          <a:p>
            <a:endParaRPr lang="es-AR" dirty="0"/>
          </a:p>
          <a:p>
            <a:r>
              <a:rPr lang="en-US" dirty="0" err="1"/>
              <a:t>Golovanov</a:t>
            </a:r>
            <a:r>
              <a:rPr lang="en-US" dirty="0"/>
              <a:t>, Sergey (</a:t>
            </a:r>
            <a:r>
              <a:rPr lang="es-AR" dirty="0"/>
              <a:t>June 3, 2011)</a:t>
            </a:r>
            <a:r>
              <a:rPr lang="en-US" dirty="0"/>
              <a:t>. TDSS loader now got “legs” Available at: </a:t>
            </a:r>
            <a:r>
              <a:rPr lang="en-US" dirty="0">
                <a:hlinkClick r:id="rId3"/>
              </a:rPr>
              <a:t>https://securelist.com/tdss-loader-now-got-legs/30844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endParaRPr lang="en-US" dirty="0"/>
          </a:p>
          <a:p>
            <a:r>
              <a:rPr lang="en-US" dirty="0" err="1"/>
              <a:t>Assolini</a:t>
            </a:r>
            <a:r>
              <a:rPr lang="en-US" dirty="0"/>
              <a:t>, Fabio (November 7, 2011) Massive DNS poisoning attacks in Brazil. Available at: </a:t>
            </a:r>
            <a:r>
              <a:rPr lang="en-US" dirty="0">
                <a:hlinkClick r:id="rId4"/>
              </a:rPr>
              <a:t>https://securelist.com/massive-dns-poisoning-attacks-in-brazil-31/31628/</a:t>
            </a:r>
            <a:endParaRPr lang="en-US" dirty="0"/>
          </a:p>
          <a:p>
            <a:endParaRPr lang="es-AR" dirty="0"/>
          </a:p>
          <a:p>
            <a:r>
              <a:rPr lang="en-US" dirty="0"/>
              <a:t>Baumgartner, Kurt (March 2, 2012). </a:t>
            </a:r>
            <a:r>
              <a:rPr lang="en-US" dirty="0" err="1"/>
              <a:t>DNSChanger</a:t>
            </a:r>
            <a:r>
              <a:rPr lang="en-US" dirty="0"/>
              <a:t> – Cleaning Up 4 Million Infected Hosts Available at: </a:t>
            </a:r>
            <a:r>
              <a:rPr lang="en-US" dirty="0">
                <a:hlinkClick r:id="rId5"/>
              </a:rPr>
              <a:t>https://securelist.com/dnschanger-cleaning-up-4-million-infected-hosts-2/32191/</a:t>
            </a:r>
            <a:endParaRPr lang="en-US" dirty="0"/>
          </a:p>
          <a:p>
            <a:endParaRPr lang="es-AR" dirty="0"/>
          </a:p>
          <a:p>
            <a:r>
              <a:rPr lang="en-US" dirty="0" err="1"/>
              <a:t>Preuss</a:t>
            </a:r>
            <a:r>
              <a:rPr lang="en-US" dirty="0"/>
              <a:t>, Marco (July 6, 2012) The end of DNS-Changer. Available at: </a:t>
            </a:r>
            <a:r>
              <a:rPr lang="en-US" dirty="0">
                <a:hlinkClick r:id="rId6"/>
              </a:rPr>
              <a:t>https://securelist.com/the-end-of-dns-changer-12/33132/</a:t>
            </a:r>
            <a:endParaRPr lang="en-US" dirty="0"/>
          </a:p>
          <a:p>
            <a:endParaRPr lang="en-US" dirty="0"/>
          </a:p>
          <a:p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2149259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440873" y="1066799"/>
            <a:ext cx="9407236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Bestuzhev</a:t>
            </a:r>
            <a:r>
              <a:rPr lang="en-US" dirty="0"/>
              <a:t>, Dmitry (July 10, 2012) Is it the end of the </a:t>
            </a:r>
            <a:r>
              <a:rPr lang="en-US" dirty="0" err="1"/>
              <a:t>DNSChanger</a:t>
            </a:r>
            <a:r>
              <a:rPr lang="en-US" dirty="0"/>
              <a:t> Trojan? Available at: </a:t>
            </a:r>
            <a:r>
              <a:rPr lang="en-US" u="sng" dirty="0">
                <a:hlinkClick r:id="rId2"/>
              </a:rPr>
              <a:t>https://securelist.com/is-it-the-end-of-the-dnschanger-trojan-17/33429</a:t>
            </a:r>
            <a:r>
              <a:rPr lang="en-US" u="sng" dirty="0" smtClean="0">
                <a:hlinkClick r:id="rId2"/>
              </a:rPr>
              <a:t>/</a:t>
            </a:r>
            <a:endParaRPr lang="en-US" u="sng" dirty="0" smtClean="0"/>
          </a:p>
          <a:p>
            <a:endParaRPr lang="es-AR" dirty="0"/>
          </a:p>
          <a:p>
            <a:r>
              <a:rPr lang="en-US" dirty="0" err="1"/>
              <a:t>Assolini</a:t>
            </a:r>
            <a:r>
              <a:rPr lang="en-US" dirty="0"/>
              <a:t>, Fabio ( October 1, 2012) The Tale of One Thousand and One DSL Modems. Available at: </a:t>
            </a:r>
            <a:r>
              <a:rPr lang="en-US" u="sng" dirty="0">
                <a:hlinkClick r:id="rId3"/>
              </a:rPr>
              <a:t>https://securelist.com/the-tale-of-one-thousand-and-one-dsl-modems/57776</a:t>
            </a:r>
            <a:r>
              <a:rPr lang="en-US" u="sng" dirty="0" smtClean="0">
                <a:hlinkClick r:id="rId3"/>
              </a:rPr>
              <a:t>/</a:t>
            </a:r>
            <a:endParaRPr lang="en-US" u="sng" dirty="0" smtClean="0"/>
          </a:p>
          <a:p>
            <a:endParaRPr lang="es-AR" dirty="0"/>
          </a:p>
          <a:p>
            <a:r>
              <a:rPr lang="en-US" dirty="0" err="1"/>
              <a:t>Tanase</a:t>
            </a:r>
            <a:r>
              <a:rPr lang="en-US" dirty="0"/>
              <a:t>, Stefan (November 28, 2012) Google.ro and RO domains Victims of Possible DNS Hijacking. Available at: </a:t>
            </a:r>
            <a:r>
              <a:rPr lang="en-US" u="sng" dirty="0">
                <a:hlinkClick r:id="rId4"/>
              </a:rPr>
              <a:t>https://securelist.com/google-ro-and-ro-domains-victims-of-possible-dns-hijacking/57668</a:t>
            </a:r>
            <a:r>
              <a:rPr lang="en-US" u="sng" dirty="0" smtClean="0">
                <a:hlinkClick r:id="rId4"/>
              </a:rPr>
              <a:t>/</a:t>
            </a:r>
            <a:endParaRPr lang="en-US" u="sng" dirty="0" smtClean="0"/>
          </a:p>
          <a:p>
            <a:endParaRPr lang="es-AR" dirty="0"/>
          </a:p>
          <a:p>
            <a:r>
              <a:rPr lang="en-US" dirty="0" err="1"/>
              <a:t>M.Léveillé</a:t>
            </a:r>
            <a:r>
              <a:rPr lang="en-US" dirty="0"/>
              <a:t>, Marc-Etienne (May 7, 2013) Linux/</a:t>
            </a:r>
            <a:r>
              <a:rPr lang="en-US" dirty="0" err="1"/>
              <a:t>Cdorked.A</a:t>
            </a:r>
            <a:r>
              <a:rPr lang="en-US" dirty="0"/>
              <a:t> malware: </a:t>
            </a:r>
            <a:r>
              <a:rPr lang="en-US" dirty="0" err="1"/>
              <a:t>Lighttpd</a:t>
            </a:r>
            <a:r>
              <a:rPr lang="en-US" dirty="0"/>
              <a:t> and </a:t>
            </a:r>
            <a:r>
              <a:rPr lang="en-US" dirty="0" err="1"/>
              <a:t>nginx</a:t>
            </a:r>
            <a:r>
              <a:rPr lang="en-US" dirty="0"/>
              <a:t> web servers also affected. Available at: </a:t>
            </a:r>
            <a:r>
              <a:rPr lang="en-US" dirty="0">
                <a:hlinkClick r:id="rId5"/>
              </a:rPr>
              <a:t>https://www.welivesecurity.com/2013/05/07/linuxcdorked-malware-lighttpd-and-nginx-web-servers-also-affected</a:t>
            </a:r>
            <a:r>
              <a:rPr lang="en-US" dirty="0" smtClean="0">
                <a:hlinkClick r:id="rId5"/>
              </a:rPr>
              <a:t>/</a:t>
            </a:r>
            <a:endParaRPr lang="en-US" dirty="0" smtClean="0"/>
          </a:p>
          <a:p>
            <a:endParaRPr lang="es-AR" dirty="0"/>
          </a:p>
          <a:p>
            <a:r>
              <a:rPr lang="en-US" dirty="0"/>
              <a:t>Meyers, Adams (August 30, 2013) DNS – The Lifeblood of your Domain. Available at: </a:t>
            </a:r>
            <a:r>
              <a:rPr lang="en-US" dirty="0">
                <a:hlinkClick r:id="rId6"/>
              </a:rPr>
              <a:t>https://</a:t>
            </a:r>
            <a:r>
              <a:rPr lang="en-US" dirty="0" smtClean="0">
                <a:hlinkClick r:id="rId6"/>
              </a:rPr>
              <a:t>www.crowdstrike.com/blog/dns-lifeblood-your-domain/</a:t>
            </a:r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99724767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080656" y="1025235"/>
            <a:ext cx="10099964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M.Léveillé</a:t>
            </a:r>
            <a:r>
              <a:rPr lang="en-US" dirty="0"/>
              <a:t>, Marc-Etienne (February 1, 2014) An In-depth Analysis of Linux/</a:t>
            </a:r>
            <a:r>
              <a:rPr lang="en-US" dirty="0" err="1"/>
              <a:t>Ebury</a:t>
            </a:r>
            <a:r>
              <a:rPr lang="en-US" dirty="0"/>
              <a:t>. Available at: </a:t>
            </a:r>
            <a:r>
              <a:rPr lang="en-US" u="sng" dirty="0">
                <a:hlinkClick r:id="rId2"/>
              </a:rPr>
              <a:t>https://www.welivesecurity.com/2014/02/21/an-in-depth-analysis-of-linuxebury</a:t>
            </a:r>
            <a:r>
              <a:rPr lang="en-US" u="sng" dirty="0" smtClean="0">
                <a:hlinkClick r:id="rId2"/>
              </a:rPr>
              <a:t>/</a:t>
            </a:r>
            <a:endParaRPr lang="en-US" u="sng" dirty="0" smtClean="0"/>
          </a:p>
          <a:p>
            <a:endParaRPr lang="es-AR" dirty="0"/>
          </a:p>
          <a:p>
            <a:r>
              <a:rPr lang="en-US" dirty="0" err="1"/>
              <a:t>Vanheuverzwijn</a:t>
            </a:r>
            <a:r>
              <a:rPr lang="en-US" dirty="0"/>
              <a:t>, Benjamin(April 1, 2014) Win32/</a:t>
            </a:r>
            <a:r>
              <a:rPr lang="en-US" dirty="0" err="1"/>
              <a:t>Sality</a:t>
            </a:r>
            <a:r>
              <a:rPr lang="en-US" dirty="0"/>
              <a:t> newest component: a router’s primary DNS changer named Win32/</a:t>
            </a:r>
            <a:r>
              <a:rPr lang="en-US" dirty="0" err="1"/>
              <a:t>RBrute</a:t>
            </a:r>
            <a:r>
              <a:rPr lang="en-US" dirty="0"/>
              <a:t> Available at: </a:t>
            </a:r>
            <a:r>
              <a:rPr lang="en-US" dirty="0">
                <a:hlinkClick r:id="rId3"/>
              </a:rPr>
              <a:t>https://www.welivesecurity.com/2014/04/02/win32sality-newest-component-a-routers-primary-dns-changer-named-win32rbrute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endParaRPr lang="es-AR" dirty="0"/>
          </a:p>
          <a:p>
            <a:r>
              <a:rPr lang="en-US" dirty="0"/>
              <a:t>Ned Moran, Joshua Homan, Mike Scott (August 6, 2014) Available at: </a:t>
            </a:r>
            <a:r>
              <a:rPr lang="en-US" u="sng" dirty="0">
                <a:hlinkClick r:id="rId4"/>
              </a:rPr>
              <a:t>https://</a:t>
            </a:r>
            <a:r>
              <a:rPr lang="en-US" u="sng" dirty="0" smtClean="0">
                <a:hlinkClick r:id="rId4"/>
              </a:rPr>
              <a:t>www.fireeye.com/blog/threat-research/2014/08/operation-poisoned-hurricane.html</a:t>
            </a:r>
            <a:endParaRPr lang="en-US" u="sng" dirty="0" smtClean="0"/>
          </a:p>
          <a:p>
            <a:endParaRPr lang="es-AR" dirty="0"/>
          </a:p>
          <a:p>
            <a:r>
              <a:rPr lang="en-US" dirty="0" err="1"/>
              <a:t>Assolini</a:t>
            </a:r>
            <a:r>
              <a:rPr lang="en-US" dirty="0"/>
              <a:t>, Fabio (September 2, 2014) Web-based attack targeting home routers, the Brazilian way. Available at: </a:t>
            </a:r>
            <a:r>
              <a:rPr lang="en-US" u="sng" dirty="0">
                <a:hlinkClick r:id="rId5"/>
              </a:rPr>
              <a:t>https://securelist.com/web-based-attack-targeting-home-routers-the-brazilian-way/66358</a:t>
            </a:r>
            <a:r>
              <a:rPr lang="en-US" u="sng" dirty="0" smtClean="0">
                <a:hlinkClick r:id="rId5"/>
              </a:rPr>
              <a:t>/</a:t>
            </a:r>
            <a:endParaRPr lang="en-US" u="sng" dirty="0" smtClean="0"/>
          </a:p>
          <a:p>
            <a:endParaRPr lang="en-US" u="sng" dirty="0"/>
          </a:p>
          <a:p>
            <a:r>
              <a:rPr lang="en-US" dirty="0"/>
              <a:t>Martin, Alan (November 1, 2014) Craigslist redirected to prank site via DNS hijack. Available at: </a:t>
            </a:r>
            <a:r>
              <a:rPr lang="en-US" dirty="0">
                <a:hlinkClick r:id="rId6"/>
              </a:rPr>
              <a:t>https://www.welivesecurity.com/2014/11/25/craigslist-redirected-prank-site-via-dns-hijack/</a:t>
            </a:r>
            <a:endParaRPr lang="en-US" dirty="0"/>
          </a:p>
          <a:p>
            <a:endParaRPr lang="en-US" u="sng" dirty="0" smtClean="0"/>
          </a:p>
          <a:p>
            <a:endParaRPr lang="es-AR" dirty="0"/>
          </a:p>
          <a:p>
            <a:endParaRPr lang="es-AR" dirty="0"/>
          </a:p>
          <a:p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139776904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122218" y="595745"/>
            <a:ext cx="10141527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AR" dirty="0"/>
          </a:p>
          <a:p>
            <a:r>
              <a:rPr lang="en-US" dirty="0" err="1"/>
              <a:t>Kozy</a:t>
            </a:r>
            <a:r>
              <a:rPr lang="en-US" dirty="0"/>
              <a:t>, Adam (February 23, 2015) Cyber Kung-Fu: The Great Firewall Art of DNS Poisoning. Available at. </a:t>
            </a:r>
            <a:r>
              <a:rPr lang="es-AR" u="sng" dirty="0">
                <a:hlinkClick r:id="rId2"/>
              </a:rPr>
              <a:t>https://www.crowdstrike.com/blog/cyber-kung-fu-great-firewall-art-dns-poisoning</a:t>
            </a:r>
            <a:r>
              <a:rPr lang="es-AR" u="sng" dirty="0" smtClean="0">
                <a:hlinkClick r:id="rId2"/>
              </a:rPr>
              <a:t>/</a:t>
            </a:r>
            <a:endParaRPr lang="es-AR" u="sng" dirty="0" smtClean="0"/>
          </a:p>
          <a:p>
            <a:endParaRPr lang="es-AR" dirty="0"/>
          </a:p>
          <a:p>
            <a:r>
              <a:rPr lang="en-US" dirty="0"/>
              <a:t>Lee, Bryan (June 10, 2015) APT Group UPS Targets US Government with Hacking Team Flash Exploit. Available at: </a:t>
            </a:r>
            <a:r>
              <a:rPr lang="en-US" dirty="0">
                <a:hlinkClick r:id="rId3"/>
              </a:rPr>
              <a:t>https://unit42.paloaltonetworks.com/apt-group-ups-targets-us-government-with-hacking-team-flash-exploit/</a:t>
            </a:r>
            <a:endParaRPr lang="en-US" dirty="0"/>
          </a:p>
          <a:p>
            <a:endParaRPr lang="es-AR" dirty="0"/>
          </a:p>
          <a:p>
            <a:r>
              <a:rPr lang="en-US" dirty="0"/>
              <a:t>Xiao, Claud (October 4, 2015) </a:t>
            </a:r>
            <a:r>
              <a:rPr lang="en-US" dirty="0" err="1"/>
              <a:t>YiSpecter</a:t>
            </a:r>
            <a:r>
              <a:rPr lang="en-US" dirty="0"/>
              <a:t>: First iOS Malware That Attacks Non-jailbroken Apple iOS Devices by Abusing Private APIs. Available at: </a:t>
            </a:r>
            <a:r>
              <a:rPr lang="en-US" dirty="0">
                <a:hlinkClick r:id="rId4"/>
              </a:rPr>
              <a:t>https://unit42.paloaltonetworks.com/yispecter-first-ios-malware-attacks-non-jailbroken-ios-devices-by-abusing-private-apis</a:t>
            </a:r>
            <a:r>
              <a:rPr lang="en-US" dirty="0" smtClean="0">
                <a:hlinkClick r:id="rId4"/>
              </a:rPr>
              <a:t>/</a:t>
            </a:r>
            <a:endParaRPr lang="en-US" dirty="0" smtClean="0"/>
          </a:p>
          <a:p>
            <a:endParaRPr lang="en-US" dirty="0"/>
          </a:p>
          <a:p>
            <a:r>
              <a:rPr lang="en-US" dirty="0" err="1"/>
              <a:t>Sudeep</a:t>
            </a:r>
            <a:r>
              <a:rPr lang="en-US" dirty="0"/>
              <a:t> Singh, Yin Hong Chang (May 22, 2016) Targeted Attacks against Banks in the Middle East. Available: </a:t>
            </a:r>
            <a:r>
              <a:rPr lang="en-US" u="sng" dirty="0">
                <a:hlinkClick r:id="rId5"/>
              </a:rPr>
              <a:t>https://</a:t>
            </a:r>
            <a:r>
              <a:rPr lang="en-US" u="sng" dirty="0" smtClean="0">
                <a:hlinkClick r:id="rId5"/>
              </a:rPr>
              <a:t>www.fireeye.com/blog/threat-research/2016/05/targeted_attacksaga.html</a:t>
            </a:r>
            <a:endParaRPr lang="en-US" u="sng" dirty="0" smtClean="0"/>
          </a:p>
          <a:p>
            <a:endParaRPr lang="es-AR" dirty="0"/>
          </a:p>
          <a:p>
            <a:r>
              <a:rPr lang="en-US" dirty="0"/>
              <a:t>Falcone, Robert(May 26, 2016) The OilRig Campaign: Attacks on Saudi Arabian Organizations Deliver Helminth Backdoor. Available at: </a:t>
            </a:r>
            <a:r>
              <a:rPr lang="en-US" dirty="0">
                <a:hlinkClick r:id="rId6"/>
              </a:rPr>
              <a:t>https://unit42.paloaltonetworks.com/the-oilrig-campaign-attacks-on-saudi-arabian-organizations-deliver-helminth-backdoor</a:t>
            </a:r>
            <a:r>
              <a:rPr lang="en-US" dirty="0" smtClean="0">
                <a:hlinkClick r:id="rId6"/>
              </a:rPr>
              <a:t>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585867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025236" y="623455"/>
            <a:ext cx="10141528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AR" dirty="0"/>
          </a:p>
          <a:p>
            <a:r>
              <a:rPr lang="en-US" dirty="0"/>
              <a:t>Guest (Jun 2016) Crouching Tiger, Hidden DNS. Available at: </a:t>
            </a:r>
            <a:r>
              <a:rPr lang="en-US" dirty="0">
                <a:hlinkClick r:id="rId2"/>
              </a:rPr>
              <a:t>https://www.welivesecurity.com/2016/06/02/crouching-tiger-hidden-dns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endParaRPr lang="es-AR" dirty="0"/>
          </a:p>
          <a:p>
            <a:r>
              <a:rPr lang="en-US" dirty="0"/>
              <a:t>Cian Lynch, </a:t>
            </a:r>
            <a:r>
              <a:rPr lang="en-US" dirty="0" err="1"/>
              <a:t>Dimiter</a:t>
            </a:r>
            <a:r>
              <a:rPr lang="en-US" dirty="0"/>
              <a:t> </a:t>
            </a:r>
            <a:r>
              <a:rPr lang="en-US" dirty="0" err="1"/>
              <a:t>Andonov</a:t>
            </a:r>
            <a:r>
              <a:rPr lang="en-US" dirty="0"/>
              <a:t>, </a:t>
            </a:r>
            <a:r>
              <a:rPr lang="en-US" dirty="0" err="1"/>
              <a:t>Claudiu</a:t>
            </a:r>
            <a:r>
              <a:rPr lang="en-US" dirty="0"/>
              <a:t> Teodorescu (June 19, 2016) MULTIGRAIN – Point of Sale Attackers Make an Unhealthy Addition to the Pantry. Available at: </a:t>
            </a: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www.fireeye.com/blog/threat-research/2016/04/multigrain_pointo.html</a:t>
            </a:r>
            <a:endParaRPr lang="en-US" dirty="0" smtClean="0"/>
          </a:p>
          <a:p>
            <a:endParaRPr lang="es-AR" dirty="0"/>
          </a:p>
          <a:p>
            <a:r>
              <a:rPr lang="en-US" dirty="0" err="1"/>
              <a:t>GReAT</a:t>
            </a:r>
            <a:r>
              <a:rPr lang="en-US" dirty="0"/>
              <a:t> (August 8, 2016) </a:t>
            </a:r>
            <a:r>
              <a:rPr lang="en-US" dirty="0" err="1"/>
              <a:t>ProjectSauron</a:t>
            </a:r>
            <a:r>
              <a:rPr lang="en-US" dirty="0"/>
              <a:t>: top level cyber-espionage platform covertly extracts encrypted government </a:t>
            </a:r>
            <a:r>
              <a:rPr lang="en-US" dirty="0" err="1"/>
              <a:t>comms</a:t>
            </a:r>
            <a:r>
              <a:rPr lang="en-US" dirty="0"/>
              <a:t>. Available at: </a:t>
            </a:r>
            <a:r>
              <a:rPr lang="en-US" dirty="0">
                <a:hlinkClick r:id="rId4"/>
              </a:rPr>
              <a:t>https://securelist.com/faq-the-projectsauron-apt/75533</a:t>
            </a:r>
            <a:r>
              <a:rPr lang="en-US" dirty="0" smtClean="0">
                <a:hlinkClick r:id="rId4"/>
              </a:rPr>
              <a:t>/</a:t>
            </a:r>
            <a:endParaRPr lang="en-US" dirty="0" smtClean="0"/>
          </a:p>
          <a:p>
            <a:endParaRPr lang="es-AR" dirty="0"/>
          </a:p>
          <a:p>
            <a:r>
              <a:rPr lang="en-US" dirty="0" err="1"/>
              <a:t>GReAT</a:t>
            </a:r>
            <a:r>
              <a:rPr lang="en-US" dirty="0"/>
              <a:t> ( August 9, 2016) THE PROJECTSAURON APT Available at: </a:t>
            </a:r>
            <a:r>
              <a:rPr lang="en-US" u="sng" dirty="0">
                <a:hlinkClick r:id="rId5"/>
              </a:rPr>
              <a:t>https://</a:t>
            </a:r>
            <a:r>
              <a:rPr lang="en-US" u="sng" dirty="0" smtClean="0">
                <a:hlinkClick r:id="rId5"/>
              </a:rPr>
              <a:t>media.kasperskycontenthub.com/wp-content/uploads/sites/43/2018/03/07190154/The-ProjectSauron-APT_research_KL.pdf</a:t>
            </a:r>
            <a:endParaRPr lang="en-US" u="sng" dirty="0" smtClean="0"/>
          </a:p>
          <a:p>
            <a:endParaRPr lang="en-US" u="sng" dirty="0"/>
          </a:p>
          <a:p>
            <a:r>
              <a:rPr lang="en-US" dirty="0" err="1"/>
              <a:t>Grunzweig</a:t>
            </a:r>
            <a:r>
              <a:rPr lang="en-US" dirty="0"/>
              <a:t>, Josh (October 1, 2016) OilRig Malware Campaign Updates Toolset and Expands Targets. Available at: </a:t>
            </a:r>
            <a:r>
              <a:rPr lang="en-US" u="sng" dirty="0">
                <a:hlinkClick r:id="rId6"/>
              </a:rPr>
              <a:t>https://unit42.paloaltonetworks.com/unit42-oilrig-malware-campaign-updates-toolset-and-expands-targets/</a:t>
            </a:r>
            <a:endParaRPr lang="es-AR" dirty="0"/>
          </a:p>
          <a:p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184241005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17418" y="526473"/>
            <a:ext cx="10446327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Buchka</a:t>
            </a:r>
            <a:r>
              <a:rPr lang="en-US" dirty="0"/>
              <a:t>, Nikita (December 28, 2016) Switcher: Android joins the ‘attack-the-router’ club. Available at: </a:t>
            </a:r>
            <a:r>
              <a:rPr lang="en-US" u="sng" dirty="0">
                <a:hlinkClick r:id="rId2"/>
              </a:rPr>
              <a:t>https://securelist.com/switcher-android-joins-the-attack-the-router-club/76969</a:t>
            </a:r>
            <a:r>
              <a:rPr lang="en-US" u="sng" dirty="0" smtClean="0">
                <a:hlinkClick r:id="rId2"/>
              </a:rPr>
              <a:t>/</a:t>
            </a:r>
            <a:endParaRPr lang="en-US" u="sng" dirty="0" smtClean="0"/>
          </a:p>
          <a:p>
            <a:endParaRPr lang="es-AR" dirty="0"/>
          </a:p>
          <a:p>
            <a:r>
              <a:rPr lang="en-US" dirty="0" err="1"/>
              <a:t>Brumaghin</a:t>
            </a:r>
            <a:r>
              <a:rPr lang="en-US" dirty="0"/>
              <a:t>, </a:t>
            </a:r>
            <a:r>
              <a:rPr lang="en-US" dirty="0" err="1"/>
              <a:t>Edmun</a:t>
            </a:r>
            <a:r>
              <a:rPr lang="en-US" dirty="0"/>
              <a:t> (March 2, 2017) Covert Channels and Poor Decisions: The Tale of DNSMessenger. Available at: </a:t>
            </a:r>
            <a:r>
              <a:rPr lang="en-US" u="sng" dirty="0">
                <a:hlinkClick r:id="rId3"/>
              </a:rPr>
              <a:t>https://blog.talosintelligence.com/2017/03/dnsmessenger.html</a:t>
            </a:r>
            <a:endParaRPr lang="es-AR" dirty="0"/>
          </a:p>
          <a:p>
            <a:endParaRPr lang="en-US" dirty="0" smtClean="0"/>
          </a:p>
          <a:p>
            <a:r>
              <a:rPr lang="en-US" dirty="0" smtClean="0"/>
              <a:t>Steve </a:t>
            </a:r>
            <a:r>
              <a:rPr lang="en-US" dirty="0"/>
              <a:t>Miller, Jordan </a:t>
            </a:r>
            <a:r>
              <a:rPr lang="en-US" dirty="0" err="1"/>
              <a:t>Nuce</a:t>
            </a:r>
            <a:r>
              <a:rPr lang="en-US" dirty="0"/>
              <a:t>, Barry </a:t>
            </a:r>
            <a:r>
              <a:rPr lang="en-US" dirty="0" err="1"/>
              <a:t>Vengerik</a:t>
            </a:r>
            <a:r>
              <a:rPr lang="en-US" dirty="0"/>
              <a:t> (March 7, 2017) FIN7 Spear Phishing Campaign Targets Personnel Involved in SEC Filings. Available at: </a:t>
            </a:r>
            <a:r>
              <a:rPr lang="en-US" u="sng" dirty="0">
                <a:hlinkClick r:id="rId4"/>
              </a:rPr>
              <a:t>https://www.fireeye.com/blog/threat-research/2017/03/fin7_spear_phishing.html</a:t>
            </a:r>
            <a:endParaRPr lang="es-AR" dirty="0"/>
          </a:p>
          <a:p>
            <a:endParaRPr lang="en-US" dirty="0" smtClean="0"/>
          </a:p>
          <a:p>
            <a:r>
              <a:rPr lang="en-US" dirty="0" err="1" smtClean="0"/>
              <a:t>Carr</a:t>
            </a:r>
            <a:r>
              <a:rPr lang="en-US" dirty="0"/>
              <a:t>, Nick (May 14, 2017) Cyber Espionage is Alive and Well: APT32 and the Threat to Global Corporations. Available at: </a:t>
            </a:r>
            <a:r>
              <a:rPr lang="en-US" u="sng" dirty="0">
                <a:hlinkClick r:id="rId5"/>
              </a:rPr>
              <a:t>https://www.fireeye.com/blog/threat-research/2017/05/cyber-espionage-apt32.html</a:t>
            </a:r>
            <a:endParaRPr lang="es-AR" dirty="0"/>
          </a:p>
          <a:p>
            <a:endParaRPr lang="en-US" dirty="0" smtClean="0"/>
          </a:p>
          <a:p>
            <a:r>
              <a:rPr lang="en-US" dirty="0" smtClean="0"/>
              <a:t>Gorelik</a:t>
            </a:r>
            <a:r>
              <a:rPr lang="en-US" dirty="0"/>
              <a:t>, Michael (June 9, 2017) FIN7 takes another bite at the restaurant industry. Available at: http://blog.morphisec.com/fin7-attacks-restaurant-industry</a:t>
            </a:r>
            <a:endParaRPr lang="es-AR" dirty="0"/>
          </a:p>
          <a:p>
            <a:endParaRPr lang="en-US" dirty="0" smtClean="0"/>
          </a:p>
          <a:p>
            <a:r>
              <a:rPr lang="en-US" dirty="0" smtClean="0"/>
              <a:t>Falcone</a:t>
            </a:r>
            <a:r>
              <a:rPr lang="en-US" dirty="0"/>
              <a:t>, </a:t>
            </a:r>
            <a:r>
              <a:rPr lang="en-US" dirty="0" err="1"/>
              <a:t>Robet</a:t>
            </a:r>
            <a:r>
              <a:rPr lang="en-US" dirty="0"/>
              <a:t> (July 27, 2017) OilRig Uses </a:t>
            </a:r>
            <a:r>
              <a:rPr lang="en-US" dirty="0" err="1"/>
              <a:t>ISMDoor</a:t>
            </a:r>
            <a:r>
              <a:rPr lang="en-US" dirty="0"/>
              <a:t> Variant; Possibly Linked to </a:t>
            </a:r>
            <a:r>
              <a:rPr lang="en-US" dirty="0" err="1"/>
              <a:t>Greenbug</a:t>
            </a:r>
            <a:r>
              <a:rPr lang="en-US" dirty="0"/>
              <a:t> Threat Group. Available at: </a:t>
            </a:r>
            <a:r>
              <a:rPr lang="en-US" u="sng" dirty="0">
                <a:hlinkClick r:id="rId6"/>
              </a:rPr>
              <a:t>https://unit42.paloaltonetworks.com/unit42-oilrig-uses-ismdoor-variant-possibly-linked-greenbug-threat-group/</a:t>
            </a:r>
            <a:endParaRPr lang="es-AR" dirty="0"/>
          </a:p>
          <a:p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25465692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233055" y="554182"/>
            <a:ext cx="10002981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Falcone, Robert (October 9, 2017) OilRig Group Steps Up Attacks with New Delivery Documents and New Injector Trojan. Available at: </a:t>
            </a:r>
            <a:r>
              <a:rPr lang="en-US" u="sng" dirty="0">
                <a:hlinkClick r:id="rId2"/>
              </a:rPr>
              <a:t>https://unit42.paloaltonetworks.com/unit42-oilrig-group-steps-attacks-new-delivery-documents-new-injector-trojan</a:t>
            </a:r>
            <a:r>
              <a:rPr lang="en-US" u="sng" dirty="0" smtClean="0">
                <a:hlinkClick r:id="rId2"/>
              </a:rPr>
              <a:t>/</a:t>
            </a:r>
            <a:endParaRPr lang="en-US" u="sng" dirty="0" smtClean="0"/>
          </a:p>
          <a:p>
            <a:endParaRPr lang="es-AR" dirty="0"/>
          </a:p>
          <a:p>
            <a:r>
              <a:rPr lang="en-US" dirty="0" err="1"/>
              <a:t>Brumaghin</a:t>
            </a:r>
            <a:r>
              <a:rPr lang="en-US" dirty="0"/>
              <a:t>, </a:t>
            </a:r>
            <a:r>
              <a:rPr lang="en-US" dirty="0" err="1"/>
              <a:t>Edmun</a:t>
            </a:r>
            <a:r>
              <a:rPr lang="en-US" dirty="0"/>
              <a:t> (October 11, 2017) Spoofed SEC Emails Distribute Evolved DNSMessenger. Available at: </a:t>
            </a:r>
            <a:r>
              <a:rPr lang="en-US" u="sng" dirty="0">
                <a:hlinkClick r:id="rId3"/>
              </a:rPr>
              <a:t>https://blog.talosintelligence.com/2017/10/dnsmessenger-sec-campaign.html</a:t>
            </a:r>
            <a:endParaRPr lang="es-AR" dirty="0"/>
          </a:p>
          <a:p>
            <a:r>
              <a:rPr lang="en-US" dirty="0"/>
              <a:t> </a:t>
            </a:r>
            <a:endParaRPr lang="es-AR" dirty="0"/>
          </a:p>
          <a:p>
            <a:r>
              <a:rPr lang="en-US" dirty="0"/>
              <a:t>Falcone, Robert (November 8, 2017) OilRig Deploys “ALMA Communicator” – DNS Tunneling Trojan. Available at: </a:t>
            </a:r>
            <a:r>
              <a:rPr lang="en-US" u="sng" dirty="0">
                <a:hlinkClick r:id="rId4"/>
              </a:rPr>
              <a:t>https://unit42.paloaltonetworks.com/unit42-oilrig-deploys-alma-communicator-dns-tunneling-trojan</a:t>
            </a:r>
            <a:r>
              <a:rPr lang="en-US" u="sng" dirty="0" smtClean="0">
                <a:hlinkClick r:id="rId4"/>
              </a:rPr>
              <a:t>/</a:t>
            </a:r>
            <a:endParaRPr lang="en-US" u="sng" dirty="0" smtClean="0"/>
          </a:p>
          <a:p>
            <a:endParaRPr lang="es-AR" dirty="0"/>
          </a:p>
          <a:p>
            <a:r>
              <a:rPr lang="en-US" dirty="0" err="1"/>
              <a:t>Caspi</a:t>
            </a:r>
            <a:r>
              <a:rPr lang="en-US" dirty="0"/>
              <a:t>, </a:t>
            </a:r>
            <a:r>
              <a:rPr lang="en-US" dirty="0" err="1"/>
              <a:t>Ofer</a:t>
            </a:r>
            <a:r>
              <a:rPr lang="en-US" dirty="0"/>
              <a:t> ( 2019) </a:t>
            </a:r>
            <a:r>
              <a:rPr lang="en-US" dirty="0" err="1"/>
              <a:t>Mami</a:t>
            </a:r>
            <a:r>
              <a:rPr lang="en-US" dirty="0"/>
              <a:t>. Available at: </a:t>
            </a:r>
            <a:r>
              <a:rPr lang="en-US" u="sng" dirty="0">
                <a:hlinkClick r:id="rId5"/>
              </a:rPr>
              <a:t>https://macos.checkpoint.com/families/Mami</a:t>
            </a:r>
            <a:r>
              <a:rPr lang="en-US" u="sng" dirty="0" smtClean="0">
                <a:hlinkClick r:id="rId5"/>
              </a:rPr>
              <a:t>/</a:t>
            </a:r>
            <a:endParaRPr lang="en-US" u="sng" dirty="0" smtClean="0"/>
          </a:p>
          <a:p>
            <a:endParaRPr lang="es-AR" dirty="0"/>
          </a:p>
          <a:p>
            <a:r>
              <a:rPr lang="en-US" dirty="0"/>
              <a:t>Sergey </a:t>
            </a:r>
            <a:r>
              <a:rPr lang="en-US" dirty="0" err="1"/>
              <a:t>Yunakovsky</a:t>
            </a:r>
            <a:r>
              <a:rPr lang="en-US" dirty="0"/>
              <a:t>, Ilya </a:t>
            </a:r>
            <a:r>
              <a:rPr lang="en-US" dirty="0" err="1"/>
              <a:t>Pomerantsev</a:t>
            </a:r>
            <a:r>
              <a:rPr lang="en-US" dirty="0"/>
              <a:t> (January 25, 2018) Denis and Co. Available at: </a:t>
            </a:r>
            <a:r>
              <a:rPr lang="en-US" dirty="0">
                <a:hlinkClick r:id="rId6"/>
              </a:rPr>
              <a:t>https://securelist.com/denis-and-company/83671</a:t>
            </a:r>
            <a:r>
              <a:rPr lang="en-US" dirty="0" smtClean="0">
                <a:hlinkClick r:id="rId6"/>
              </a:rPr>
              <a:t>/</a:t>
            </a:r>
            <a:endParaRPr lang="en-US" dirty="0" smtClean="0"/>
          </a:p>
          <a:p>
            <a:endParaRPr lang="es-AR" dirty="0"/>
          </a:p>
          <a:p>
            <a:r>
              <a:rPr lang="en-US" dirty="0"/>
              <a:t>The </a:t>
            </a:r>
            <a:r>
              <a:rPr lang="en-US" dirty="0" err="1"/>
              <a:t>Cylance</a:t>
            </a:r>
            <a:r>
              <a:rPr lang="en-US" dirty="0"/>
              <a:t> Threat Research Team ( February 27, 2018) Threat Spotlight: Inside UDPoS Malware. Available at: </a:t>
            </a:r>
            <a:r>
              <a:rPr lang="en-US" dirty="0">
                <a:hlinkClick r:id="rId7"/>
              </a:rPr>
              <a:t>https://</a:t>
            </a:r>
            <a:r>
              <a:rPr lang="en-US" dirty="0" smtClean="0">
                <a:hlinkClick r:id="rId7"/>
              </a:rPr>
              <a:t>threatvector.cylance.com/en_us/home/threat-spotlight-inside-udpos-malware.html</a:t>
            </a:r>
            <a:endParaRPr lang="en-US" dirty="0" smtClean="0"/>
          </a:p>
          <a:p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399059642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163782" y="457200"/>
            <a:ext cx="10127673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</a:t>
            </a:r>
            <a:r>
              <a:rPr lang="en-US" dirty="0" err="1"/>
              <a:t>Clyance</a:t>
            </a:r>
            <a:r>
              <a:rPr lang="en-US" dirty="0"/>
              <a:t> Team (February 27, 2018) Protect VS </a:t>
            </a:r>
            <a:r>
              <a:rPr lang="en-US" dirty="0" err="1"/>
              <a:t>Udpos</a:t>
            </a:r>
            <a:r>
              <a:rPr lang="en-US" dirty="0"/>
              <a:t>. Available at: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threatvector.cylance.com/en_us/home/cylance-vs-udpos-malware.html</a:t>
            </a:r>
            <a:endParaRPr lang="en-US" dirty="0" smtClean="0"/>
          </a:p>
          <a:p>
            <a:endParaRPr lang="es-AR" dirty="0"/>
          </a:p>
          <a:p>
            <a:r>
              <a:rPr lang="en-US" dirty="0"/>
              <a:t>Bill </a:t>
            </a:r>
            <a:r>
              <a:rPr lang="en-US" dirty="0" err="1"/>
              <a:t>Marczak</a:t>
            </a:r>
            <a:r>
              <a:rPr lang="en-US" dirty="0"/>
              <a:t>, Nicholas Weaver, Jakub Dalek, Roya </a:t>
            </a:r>
            <a:r>
              <a:rPr lang="en-US" dirty="0" err="1"/>
              <a:t>Ensafi</a:t>
            </a:r>
            <a:r>
              <a:rPr lang="en-US" dirty="0"/>
              <a:t>, David Fifield, Sarah </a:t>
            </a:r>
            <a:r>
              <a:rPr lang="en-US" dirty="0" err="1"/>
              <a:t>McKune</a:t>
            </a:r>
            <a:r>
              <a:rPr lang="en-US" dirty="0"/>
              <a:t>, </a:t>
            </a:r>
            <a:r>
              <a:rPr lang="en-US" dirty="0" err="1"/>
              <a:t>Arn</a:t>
            </a:r>
            <a:r>
              <a:rPr lang="en-US" dirty="0"/>
              <a:t> Rey, John Scott-</a:t>
            </a:r>
            <a:r>
              <a:rPr lang="en-US" dirty="0" err="1"/>
              <a:t>Railton</a:t>
            </a:r>
            <a:r>
              <a:rPr lang="en-US" dirty="0"/>
              <a:t>, Ron </a:t>
            </a:r>
            <a:r>
              <a:rPr lang="en-US" dirty="0" err="1"/>
              <a:t>Deibert</a:t>
            </a:r>
            <a:r>
              <a:rPr lang="en-US" dirty="0"/>
              <a:t>, and Vern </a:t>
            </a:r>
            <a:r>
              <a:rPr lang="en-US" dirty="0" err="1"/>
              <a:t>Paxson</a:t>
            </a:r>
            <a:r>
              <a:rPr lang="en-US" dirty="0"/>
              <a:t> ( April 10, 2015) China’s Great Cannon. Available at: </a:t>
            </a:r>
            <a:r>
              <a:rPr lang="en-US" u="sng" dirty="0">
                <a:hlinkClick r:id="rId3"/>
              </a:rPr>
              <a:t>https://citizenlab.ca/2015/04/chinas-great-cannon</a:t>
            </a:r>
            <a:r>
              <a:rPr lang="en-US" u="sng" dirty="0" smtClean="0">
                <a:hlinkClick r:id="rId3"/>
              </a:rPr>
              <a:t>/</a:t>
            </a:r>
            <a:endParaRPr lang="en-US" u="sng" dirty="0" smtClean="0"/>
          </a:p>
          <a:p>
            <a:endParaRPr lang="es-AR" dirty="0"/>
          </a:p>
          <a:p>
            <a:r>
              <a:rPr lang="en-US" dirty="0" err="1"/>
              <a:t>Eset</a:t>
            </a:r>
            <a:r>
              <a:rPr lang="en-US" dirty="0"/>
              <a:t> (Mach, 2018) </a:t>
            </a:r>
            <a:r>
              <a:rPr lang="en-US" dirty="0" err="1"/>
              <a:t>OceanLotus</a:t>
            </a:r>
            <a:r>
              <a:rPr lang="en-US" dirty="0"/>
              <a:t> Old techniques, new backdoor. Available at: </a:t>
            </a:r>
            <a:r>
              <a:rPr lang="en-US" u="sng" dirty="0">
                <a:hlinkClick r:id="rId4"/>
              </a:rPr>
              <a:t>https://</a:t>
            </a:r>
            <a:r>
              <a:rPr lang="en-US" u="sng" dirty="0" smtClean="0">
                <a:hlinkClick r:id="rId4"/>
              </a:rPr>
              <a:t>www.welivesecurity.com/wp-content/uploads/2018/03/ESET_OceanLotus.pdf</a:t>
            </a:r>
            <a:endParaRPr lang="en-US" u="sng" dirty="0" smtClean="0"/>
          </a:p>
          <a:p>
            <a:endParaRPr lang="es-AR" dirty="0"/>
          </a:p>
          <a:p>
            <a:r>
              <a:rPr lang="en-US" dirty="0" err="1"/>
              <a:t>Ishimaru</a:t>
            </a:r>
            <a:r>
              <a:rPr lang="en-US" dirty="0"/>
              <a:t>, </a:t>
            </a:r>
            <a:r>
              <a:rPr lang="en-US" dirty="0" err="1"/>
              <a:t>Suguru</a:t>
            </a:r>
            <a:r>
              <a:rPr lang="en-US" dirty="0"/>
              <a:t> (April 16, 2018) Roaming Mantis uses DNS hijacking to infect Android smartphones. Available at: </a:t>
            </a:r>
            <a:r>
              <a:rPr lang="en-US" u="sng" dirty="0">
                <a:hlinkClick r:id="rId5"/>
              </a:rPr>
              <a:t>https://securelist.com/roaming-mantis-uses-dns-hijacking-to-infect-android-smartphones/85178</a:t>
            </a:r>
            <a:r>
              <a:rPr lang="en-US" u="sng" dirty="0" smtClean="0">
                <a:hlinkClick r:id="rId5"/>
              </a:rPr>
              <a:t>/</a:t>
            </a:r>
            <a:endParaRPr lang="en-US" u="sng" dirty="0" smtClean="0"/>
          </a:p>
          <a:p>
            <a:endParaRPr lang="es-AR" dirty="0"/>
          </a:p>
          <a:p>
            <a:r>
              <a:rPr lang="en-US" dirty="0" err="1"/>
              <a:t>Ishimaru</a:t>
            </a:r>
            <a:r>
              <a:rPr lang="en-US" dirty="0"/>
              <a:t>, </a:t>
            </a:r>
            <a:r>
              <a:rPr lang="en-US" dirty="0" err="1"/>
              <a:t>Suguru</a:t>
            </a:r>
            <a:r>
              <a:rPr lang="en-US" dirty="0"/>
              <a:t> (May 18, 2018) </a:t>
            </a:r>
            <a:r>
              <a:rPr lang="en-US" u="sng" dirty="0">
                <a:hlinkClick r:id="rId6"/>
              </a:rPr>
              <a:t>https://securelist.com/roaming-mantis-dabbles-in-mining-and-phishing-multilingually/85607</a:t>
            </a:r>
            <a:r>
              <a:rPr lang="en-US" u="sng" dirty="0" smtClean="0">
                <a:hlinkClick r:id="rId6"/>
              </a:rPr>
              <a:t>/</a:t>
            </a:r>
            <a:endParaRPr lang="en-US" u="sng" dirty="0" smtClean="0"/>
          </a:p>
          <a:p>
            <a:endParaRPr lang="es-AR" dirty="0"/>
          </a:p>
          <a:p>
            <a:r>
              <a:rPr lang="en-US" dirty="0"/>
              <a:t>Lee, Brian (July 25, 2018) OilRig Targets Technology Service Provider and Government Agency with QUADAGENT. Available at: </a:t>
            </a:r>
            <a:r>
              <a:rPr lang="en-US" u="sng" dirty="0">
                <a:hlinkClick r:id="rId7"/>
              </a:rPr>
              <a:t>https://unit42.paloaltonetworks.com/unit42-oilrig-targets-technology-service-provider-government-agency-quadagent/</a:t>
            </a:r>
            <a:endParaRPr lang="es-AR" dirty="0"/>
          </a:p>
          <a:p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53119367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219200" y="609600"/>
            <a:ext cx="9836727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Falcone, Robert and Lee, Brian.(July 27, 2018) New Threat Actor Group DarkHydrus Targets Middle East Government Available at: </a:t>
            </a:r>
            <a:r>
              <a:rPr lang="en-US" dirty="0">
                <a:hlinkClick r:id="rId2"/>
              </a:rPr>
              <a:t>https://unit42.paloaltonetworks.com/unit42-new-threat-actor-group-darkhydrus-targets-middle-east-government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endParaRPr lang="es-AR" dirty="0"/>
          </a:p>
          <a:p>
            <a:r>
              <a:rPr lang="en-US" dirty="0" err="1"/>
              <a:t>Wilhoit</a:t>
            </a:r>
            <a:r>
              <a:rPr lang="en-US" dirty="0"/>
              <a:t>, Kyle (September 12, 2018) OilRig Uses Updated BONDUPDATER to Target Middle Eastern Government. Available at: </a:t>
            </a:r>
            <a:r>
              <a:rPr lang="en-US" u="sng" dirty="0">
                <a:hlinkClick r:id="rId3"/>
              </a:rPr>
              <a:t>https://unit42.paloaltonetworks.com/unit42-oilrig-uses-updated-bondupdater-target-middle-eastern-government</a:t>
            </a:r>
            <a:r>
              <a:rPr lang="en-US" u="sng" dirty="0" smtClean="0">
                <a:hlinkClick r:id="rId3"/>
              </a:rPr>
              <a:t>/</a:t>
            </a:r>
            <a:endParaRPr lang="en-US" u="sng" dirty="0" smtClean="0"/>
          </a:p>
          <a:p>
            <a:endParaRPr lang="es-AR" dirty="0"/>
          </a:p>
          <a:p>
            <a:r>
              <a:rPr lang="en-US" dirty="0" err="1"/>
              <a:t>GReAT</a:t>
            </a:r>
            <a:r>
              <a:rPr lang="en-US" dirty="0"/>
              <a:t> (October 1, 2018) Roaming Mantis, part III Available at: </a:t>
            </a:r>
            <a:r>
              <a:rPr lang="en-US" u="sng" dirty="0">
                <a:hlinkClick r:id="rId4"/>
              </a:rPr>
              <a:t>https://securelist.com/roaming-mantis-part-3/88071</a:t>
            </a:r>
            <a:r>
              <a:rPr lang="en-US" u="sng" dirty="0" smtClean="0">
                <a:hlinkClick r:id="rId4"/>
              </a:rPr>
              <a:t>/</a:t>
            </a:r>
            <a:endParaRPr lang="en-US" u="sng" dirty="0" smtClean="0"/>
          </a:p>
          <a:p>
            <a:endParaRPr lang="es-AR" dirty="0"/>
          </a:p>
          <a:p>
            <a:r>
              <a:rPr lang="en-US" dirty="0"/>
              <a:t>Deloitte </a:t>
            </a:r>
            <a:r>
              <a:rPr lang="en-US" dirty="0" err="1"/>
              <a:t>Interal</a:t>
            </a:r>
            <a:r>
              <a:rPr lang="en-US" dirty="0"/>
              <a:t> Sources (October 30, 2018) Canadian Energy company Suncor targeted with "</a:t>
            </a:r>
            <a:r>
              <a:rPr lang="en-US" dirty="0" err="1"/>
              <a:t>AgentDrable</a:t>
            </a:r>
            <a:r>
              <a:rPr lang="en-US" dirty="0"/>
              <a:t>" RAT [Not available for the public</a:t>
            </a:r>
            <a:r>
              <a:rPr lang="en-US" dirty="0" smtClean="0"/>
              <a:t>]</a:t>
            </a:r>
          </a:p>
          <a:p>
            <a:endParaRPr lang="es-AR" dirty="0"/>
          </a:p>
          <a:p>
            <a:r>
              <a:rPr lang="en-US" dirty="0"/>
              <a:t>ESET Research White papers (December, 2018) The Dark Side of The </a:t>
            </a:r>
            <a:r>
              <a:rPr lang="en-US" dirty="0" err="1"/>
              <a:t>ForSSHE</a:t>
            </a:r>
            <a:r>
              <a:rPr lang="en-US" dirty="0"/>
              <a:t> Available at: </a:t>
            </a:r>
            <a:r>
              <a:rPr lang="en-US" dirty="0">
                <a:hlinkClick r:id="rId5"/>
              </a:rPr>
              <a:t>https://</a:t>
            </a:r>
            <a:r>
              <a:rPr lang="en-US" dirty="0" smtClean="0">
                <a:hlinkClick r:id="rId5"/>
              </a:rPr>
              <a:t>www.welivesecurity.com/wp-content/uploads/2018/12/ESET-The_Dark_Side_of_the_ForSSHe.pdf</a:t>
            </a:r>
            <a:endParaRPr lang="en-US" dirty="0" smtClean="0"/>
          </a:p>
          <a:p>
            <a:endParaRPr lang="es-AR" dirty="0"/>
          </a:p>
          <a:p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308310569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969818" y="484909"/>
            <a:ext cx="10377055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Fois</a:t>
            </a:r>
            <a:r>
              <a:rPr lang="en-US" dirty="0"/>
              <a:t>, Quentin (January 11, 2019) Threat Actor “Cold River”: Network Traffic Analysis and a Deep Dive on Agent </a:t>
            </a:r>
            <a:r>
              <a:rPr lang="en-US" dirty="0" err="1"/>
              <a:t>Drable</a:t>
            </a:r>
            <a:r>
              <a:rPr lang="en-US" dirty="0"/>
              <a:t>. Available at: </a:t>
            </a:r>
            <a:r>
              <a:rPr lang="en-US" u="sng" dirty="0">
                <a:hlinkClick r:id="rId2"/>
              </a:rPr>
              <a:t>https://www.lastline.com/labsblog/threat-actor-cold-river-network-traffic-analysis-and-a-deep-dive-on-agent-drable</a:t>
            </a:r>
            <a:r>
              <a:rPr lang="en-US" u="sng" dirty="0" smtClean="0">
                <a:hlinkClick r:id="rId2"/>
              </a:rPr>
              <a:t>/</a:t>
            </a:r>
            <a:endParaRPr lang="en-US" u="sng" dirty="0" smtClean="0"/>
          </a:p>
          <a:p>
            <a:endParaRPr lang="es-AR" dirty="0"/>
          </a:p>
          <a:p>
            <a:r>
              <a:rPr lang="es-AR" dirty="0"/>
              <a:t>Harán, Juan Manuel (</a:t>
            </a:r>
            <a:r>
              <a:rPr lang="es-AR" dirty="0" err="1"/>
              <a:t>January</a:t>
            </a:r>
            <a:r>
              <a:rPr lang="es-AR" dirty="0"/>
              <a:t> 23, 2018) Nueva variante del troyano </a:t>
            </a:r>
            <a:r>
              <a:rPr lang="es-AR" dirty="0" err="1"/>
              <a:t>RogueBin</a:t>
            </a:r>
            <a:r>
              <a:rPr lang="es-AR" dirty="0"/>
              <a:t> utiliza Google Drive como Comando y Control. </a:t>
            </a:r>
            <a:r>
              <a:rPr lang="en-US" dirty="0" err="1"/>
              <a:t>Availbale</a:t>
            </a:r>
            <a:r>
              <a:rPr lang="en-US" dirty="0"/>
              <a:t> at: </a:t>
            </a:r>
            <a:r>
              <a:rPr lang="en-US" u="sng" dirty="0">
                <a:hlinkClick r:id="rId3"/>
              </a:rPr>
              <a:t>https://www.welivesecurity.com/la-es/2019/01/23/troyano-roguebin-utiliza-google-drive-comando-control</a:t>
            </a:r>
            <a:r>
              <a:rPr lang="en-US" u="sng" dirty="0" smtClean="0">
                <a:hlinkClick r:id="rId3"/>
              </a:rPr>
              <a:t>/</a:t>
            </a:r>
            <a:endParaRPr lang="en-US" u="sng" dirty="0" smtClean="0"/>
          </a:p>
          <a:p>
            <a:endParaRPr lang="es-AR" dirty="0"/>
          </a:p>
          <a:p>
            <a:r>
              <a:rPr lang="en-US" dirty="0" err="1"/>
              <a:t>Muks</a:t>
            </a:r>
            <a:r>
              <a:rPr lang="en-US" dirty="0"/>
              <a:t> </a:t>
            </a:r>
            <a:r>
              <a:rPr lang="en-US" dirty="0" err="1"/>
              <a:t>Hirani</a:t>
            </a:r>
            <a:r>
              <a:rPr lang="en-US" dirty="0"/>
              <a:t>, Sarah Jones, Ben Read (January 9, 2019) Global DNS Hijacking Campaign: DNS Record Manipulation at Scale. Available at: </a:t>
            </a:r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www.fireeye.com/blog/threat-research/2019/01/global-dns-hijacking-campaign-dns-record-manipulation-at-scale.html</a:t>
            </a:r>
            <a:endParaRPr lang="en-US" dirty="0" smtClean="0"/>
          </a:p>
          <a:p>
            <a:endParaRPr lang="es-AR" dirty="0"/>
          </a:p>
          <a:p>
            <a:r>
              <a:rPr lang="en-US" dirty="0"/>
              <a:t>Dahl, Matt (January 25, 2019) Widespread DNS Hijacking Activity Targets Multiple Sectors. Available at: </a:t>
            </a:r>
            <a:r>
              <a:rPr lang="en-US" dirty="0">
                <a:hlinkClick r:id="rId5"/>
              </a:rPr>
              <a:t>https://www.crowdstrike.com/blog/widespread-dns-hijacking-activity-targets-multiple-sectors</a:t>
            </a:r>
            <a:r>
              <a:rPr lang="en-US" dirty="0" smtClean="0">
                <a:hlinkClick r:id="rId5"/>
              </a:rPr>
              <a:t>/</a:t>
            </a:r>
            <a:endParaRPr lang="en-US" dirty="0" smtClean="0"/>
          </a:p>
          <a:p>
            <a:endParaRPr lang="es-AR" dirty="0"/>
          </a:p>
          <a:p>
            <a:r>
              <a:rPr lang="en-US" dirty="0" err="1"/>
              <a:t>GReAT</a:t>
            </a:r>
            <a:r>
              <a:rPr lang="en-US" dirty="0"/>
              <a:t> (February 13, 2019) DNS Manipulation in Venezuela in regards to the Humanitarian Aid Campaign. Available at: </a:t>
            </a:r>
            <a:r>
              <a:rPr lang="en-US" u="sng" dirty="0">
                <a:hlinkClick r:id="rId6"/>
              </a:rPr>
              <a:t>https://securelist.com/dns-manipulation-in-venezuela/89592/</a:t>
            </a:r>
            <a:endParaRPr lang="es-AR" dirty="0"/>
          </a:p>
          <a:p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2757652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125133" y="284657"/>
            <a:ext cx="80113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 smtClean="0">
                <a:latin typeface="+mj-lt"/>
              </a:rPr>
              <a:t>DNS TUNNELING EXAMPLES</a:t>
            </a:r>
            <a:endParaRPr lang="es-AR" sz="3600" dirty="0">
              <a:latin typeface="+mj-lt"/>
            </a:endParaRPr>
          </a:p>
        </p:txBody>
      </p:sp>
      <p:pic>
        <p:nvPicPr>
          <p:cNvPr id="1026" name="Picture 2" descr="C:\Users\pc\Desktop\tunnelin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575" y="1140538"/>
            <a:ext cx="11292474" cy="4682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9976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302327" y="1676400"/>
            <a:ext cx="1023850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Dumont, </a:t>
            </a:r>
            <a:r>
              <a:rPr lang="en-US" dirty="0" err="1"/>
              <a:t>Romain</a:t>
            </a:r>
            <a:r>
              <a:rPr lang="en-US" dirty="0"/>
              <a:t> (March 1, 2019) Fake or Fake: Keeping up with </a:t>
            </a:r>
            <a:r>
              <a:rPr lang="en-US" dirty="0" err="1"/>
              <a:t>OceanLotus</a:t>
            </a:r>
            <a:r>
              <a:rPr lang="en-US" dirty="0"/>
              <a:t> decoys. Available at: </a:t>
            </a:r>
            <a:r>
              <a:rPr lang="en-US" dirty="0">
                <a:hlinkClick r:id="rId2"/>
              </a:rPr>
              <a:t>https://www.welivesecurity.com/2019/03/20/fake-or-fake-keeping-up-with-oceanlotus-decoys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endParaRPr lang="es-AR" dirty="0"/>
          </a:p>
          <a:p>
            <a:r>
              <a:rPr lang="en-US" dirty="0"/>
              <a:t>Mercer, Warren (April 17, 2019) DNS Hijacking Abuses Trust In Core Internet Service. Available at:  </a:t>
            </a:r>
            <a:r>
              <a:rPr lang="en-US" u="sng" dirty="0">
                <a:hlinkClick r:id="rId3"/>
              </a:rPr>
              <a:t>https://</a:t>
            </a:r>
            <a:r>
              <a:rPr lang="en-US" u="sng" dirty="0" smtClean="0">
                <a:hlinkClick r:id="rId3"/>
              </a:rPr>
              <a:t>blog.talosintelligence.com/2019/04/seaturtle.html</a:t>
            </a:r>
            <a:endParaRPr lang="en-US" u="sng" dirty="0" smtClean="0"/>
          </a:p>
          <a:p>
            <a:endParaRPr lang="es-AR" dirty="0"/>
          </a:p>
          <a:p>
            <a:r>
              <a:rPr lang="en-US" dirty="0"/>
              <a:t>Mercer, Warren (April 23, 2019) DNSpionage brings out the </a:t>
            </a:r>
            <a:r>
              <a:rPr lang="en-US" dirty="0" err="1"/>
              <a:t>karkoff</a:t>
            </a:r>
            <a:r>
              <a:rPr lang="en-US" dirty="0"/>
              <a:t>. Available at: </a:t>
            </a:r>
            <a:r>
              <a:rPr lang="en-US" u="sng" dirty="0">
                <a:hlinkClick r:id="rId4"/>
              </a:rPr>
              <a:t>https://blog.talosintelligence.com/2019/04/dnspionage-brings-out-karkoff.html</a:t>
            </a:r>
            <a:endParaRPr lang="es-AR" dirty="0"/>
          </a:p>
          <a:p>
            <a:r>
              <a:rPr lang="en-US" dirty="0" err="1"/>
              <a:t>GReAT</a:t>
            </a:r>
            <a:r>
              <a:rPr lang="en-US" dirty="0"/>
              <a:t> (April 3, 2019) Roaming Mantis IV. Available at: </a:t>
            </a:r>
            <a:r>
              <a:rPr lang="en-US" u="sng" dirty="0">
                <a:hlinkClick r:id="rId5"/>
              </a:rPr>
              <a:t>https://securelist.com/roaming-mantis-part-iv/90332/</a:t>
            </a:r>
            <a:endParaRPr lang="es-AR" dirty="0"/>
          </a:p>
          <a:p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17815471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5133" y="284657"/>
            <a:ext cx="80113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 smtClean="0">
                <a:latin typeface="+mj-lt"/>
              </a:rPr>
              <a:t>DNS HIJACKING EXAMPLE</a:t>
            </a:r>
            <a:endParaRPr lang="es-AR" sz="3600" dirty="0">
              <a:latin typeface="+mj-l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050" y="922020"/>
            <a:ext cx="7581900" cy="5013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023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1" y="930988"/>
            <a:ext cx="6419850" cy="541025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25133" y="284657"/>
            <a:ext cx="80113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 smtClean="0">
                <a:latin typeface="+mj-lt"/>
              </a:rPr>
              <a:t>DNS POISONING EXAMPLE</a:t>
            </a:r>
            <a:endParaRPr lang="es-AR" sz="3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76724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Doodles Light">
      <a:dk1>
        <a:srgbClr val="2B2B2B"/>
      </a:dk1>
      <a:lt1>
        <a:srgbClr val="F6F8F8"/>
      </a:lt1>
      <a:dk2>
        <a:srgbClr val="2B2B2B"/>
      </a:dk2>
      <a:lt2>
        <a:srgbClr val="FFFFFF"/>
      </a:lt2>
      <a:accent1>
        <a:srgbClr val="14B487"/>
      </a:accent1>
      <a:accent2>
        <a:srgbClr val="3CBEB4"/>
      </a:accent2>
      <a:accent3>
        <a:srgbClr val="96C83C"/>
      </a:accent3>
      <a:accent4>
        <a:srgbClr val="FFAF28"/>
      </a:accent4>
      <a:accent5>
        <a:srgbClr val="FA5552"/>
      </a:accent5>
      <a:accent6>
        <a:srgbClr val="9696D2"/>
      </a:accent6>
      <a:hlink>
        <a:srgbClr val="5B9BD5"/>
      </a:hlink>
      <a:folHlink>
        <a:srgbClr val="70AD47"/>
      </a:folHlink>
    </a:clrScheme>
    <a:fontScheme name="Titilium">
      <a:majorFont>
        <a:latin typeface="Titillium Bd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Doodles Light">
      <a:dk1>
        <a:srgbClr val="2B2B2B"/>
      </a:dk1>
      <a:lt1>
        <a:srgbClr val="F6F8F8"/>
      </a:lt1>
      <a:dk2>
        <a:srgbClr val="2B2B2B"/>
      </a:dk2>
      <a:lt2>
        <a:srgbClr val="FFFFFF"/>
      </a:lt2>
      <a:accent1>
        <a:srgbClr val="14B487"/>
      </a:accent1>
      <a:accent2>
        <a:srgbClr val="3CBEB4"/>
      </a:accent2>
      <a:accent3>
        <a:srgbClr val="96C83C"/>
      </a:accent3>
      <a:accent4>
        <a:srgbClr val="FFAF28"/>
      </a:accent4>
      <a:accent5>
        <a:srgbClr val="FA5552"/>
      </a:accent5>
      <a:accent6>
        <a:srgbClr val="9696D2"/>
      </a:accent6>
      <a:hlink>
        <a:srgbClr val="5B9BD5"/>
      </a:hlink>
      <a:folHlink>
        <a:srgbClr val="70AD47"/>
      </a:folHlink>
    </a:clrScheme>
    <a:fontScheme name="Titilium">
      <a:majorFont>
        <a:latin typeface="Titillium Bd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Doodles Light">
      <a:dk1>
        <a:srgbClr val="2B2B2B"/>
      </a:dk1>
      <a:lt1>
        <a:srgbClr val="F6F8F8"/>
      </a:lt1>
      <a:dk2>
        <a:srgbClr val="2B2B2B"/>
      </a:dk2>
      <a:lt2>
        <a:srgbClr val="FFFFFF"/>
      </a:lt2>
      <a:accent1>
        <a:srgbClr val="14B487"/>
      </a:accent1>
      <a:accent2>
        <a:srgbClr val="3CBEB4"/>
      </a:accent2>
      <a:accent3>
        <a:srgbClr val="96C83C"/>
      </a:accent3>
      <a:accent4>
        <a:srgbClr val="FFAF28"/>
      </a:accent4>
      <a:accent5>
        <a:srgbClr val="FA5552"/>
      </a:accent5>
      <a:accent6>
        <a:srgbClr val="9696D2"/>
      </a:accent6>
      <a:hlink>
        <a:srgbClr val="5B9BD5"/>
      </a:hlink>
      <a:folHlink>
        <a:srgbClr val="70AD47"/>
      </a:folHlink>
    </a:clrScheme>
    <a:fontScheme name="Titilium">
      <a:majorFont>
        <a:latin typeface="Titillium Bd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3814</Words>
  <Application>Microsoft Office PowerPoint</Application>
  <PresentationFormat>Custom</PresentationFormat>
  <Paragraphs>989</Paragraphs>
  <Slides>70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70</vt:i4>
      </vt:variant>
    </vt:vector>
  </HeadingPairs>
  <TitlesOfParts>
    <vt:vector size="88" baseType="lpstr">
      <vt:lpstr>Arial</vt:lpstr>
      <vt:lpstr>Bebas Neue</vt:lpstr>
      <vt:lpstr>Titillium</vt:lpstr>
      <vt:lpstr>Lato Heavy</vt:lpstr>
      <vt:lpstr>Calibri</vt:lpstr>
      <vt:lpstr>Source Sans Pro</vt:lpstr>
      <vt:lpstr>Segoe UI</vt:lpstr>
      <vt:lpstr>Lato Light</vt:lpstr>
      <vt:lpstr>Open Sans</vt:lpstr>
      <vt:lpstr>Helvetica</vt:lpstr>
      <vt:lpstr>Source Sans Pro Black</vt:lpstr>
      <vt:lpstr>Wingdings</vt:lpstr>
      <vt:lpstr>Titillium Bd</vt:lpstr>
      <vt:lpstr>Socialico</vt:lpstr>
      <vt:lpstr>Montserrat</vt:lpstr>
      <vt:lpstr>Office Theme</vt:lpstr>
      <vt:lpstr>1_Office Theme</vt:lpstr>
      <vt:lpstr>2_Office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2019-05-22T09:36:52Z</dcterms:created>
  <dcterms:modified xsi:type="dcterms:W3CDTF">2019-06-23T17:32:28Z</dcterms:modified>
</cp:coreProperties>
</file>